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png" ContentType="image/png"/>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9" r:id="rId1"/>
  </p:sldMasterIdLst>
  <p:notesMasterIdLst>
    <p:notesMasterId r:id="rId40"/>
  </p:notesMasterIdLst>
  <p:sldIdLst>
    <p:sldId id="966" r:id="rId2"/>
    <p:sldId id="840" r:id="rId3"/>
    <p:sldId id="939" r:id="rId4"/>
    <p:sldId id="1011" r:id="rId5"/>
    <p:sldId id="967" r:id="rId6"/>
    <p:sldId id="968" r:id="rId7"/>
    <p:sldId id="995" r:id="rId8"/>
    <p:sldId id="898" r:id="rId9"/>
    <p:sldId id="650" r:id="rId10"/>
    <p:sldId id="651" r:id="rId11"/>
    <p:sldId id="1003" r:id="rId12"/>
    <p:sldId id="654" r:id="rId13"/>
    <p:sldId id="655" r:id="rId14"/>
    <p:sldId id="974" r:id="rId15"/>
    <p:sldId id="973" r:id="rId16"/>
    <p:sldId id="1037" r:id="rId17"/>
    <p:sldId id="988" r:id="rId18"/>
    <p:sldId id="1007" r:id="rId19"/>
    <p:sldId id="1000" r:id="rId20"/>
    <p:sldId id="1009" r:id="rId21"/>
    <p:sldId id="1023" r:id="rId22"/>
    <p:sldId id="1008" r:id="rId23"/>
    <p:sldId id="1012" r:id="rId24"/>
    <p:sldId id="1013" r:id="rId25"/>
    <p:sldId id="1028" r:id="rId26"/>
    <p:sldId id="1030" r:id="rId27"/>
    <p:sldId id="1032" r:id="rId28"/>
    <p:sldId id="1031" r:id="rId29"/>
    <p:sldId id="1026" r:id="rId30"/>
    <p:sldId id="1019" r:id="rId31"/>
    <p:sldId id="1020" r:id="rId32"/>
    <p:sldId id="1033" r:id="rId33"/>
    <p:sldId id="1027" r:id="rId34"/>
    <p:sldId id="1036" r:id="rId35"/>
    <p:sldId id="1035" r:id="rId36"/>
    <p:sldId id="1022" r:id="rId37"/>
    <p:sldId id="1040" r:id="rId38"/>
    <p:sldId id="1041"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ward Glaeser" initials="E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66884" autoAdjust="0"/>
  </p:normalViewPr>
  <p:slideViewPr>
    <p:cSldViewPr>
      <p:cViewPr varScale="1">
        <p:scale>
          <a:sx n="77" d="100"/>
          <a:sy n="77" d="100"/>
        </p:scale>
        <p:origin x="2392" y="192"/>
      </p:cViewPr>
      <p:guideLst>
        <p:guide orient="horz" pos="2160"/>
        <p:guide pos="2880"/>
      </p:guideLst>
    </p:cSldViewPr>
  </p:slideViewPr>
  <p:outlineViewPr>
    <p:cViewPr>
      <p:scale>
        <a:sx n="33" d="100"/>
        <a:sy n="33" d="100"/>
      </p:scale>
      <p:origin x="264" y="6808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1" Type="http://schemas.microsoft.com/office/2015/10/relationships/revisionInfo" Target="revisionInfo.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commentAuthors" Target="commentAuthors.xml"/><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Single Family and Multi-Family Permits Over Time</a:t>
            </a:r>
          </a:p>
        </c:rich>
      </c:tx>
      <c:layout/>
      <c:overlay val="0"/>
      <c:spPr>
        <a:noFill/>
        <a:ln>
          <a:noFill/>
        </a:ln>
        <a:effectLst/>
      </c:spPr>
    </c:title>
    <c:autoTitleDeleted val="0"/>
    <c:plotArea>
      <c:layout/>
      <c:lineChart>
        <c:grouping val="standard"/>
        <c:varyColors val="0"/>
        <c:ser>
          <c:idx val="2"/>
          <c:order val="0"/>
          <c:tx>
            <c:v>Multi Family Permits</c:v>
          </c:tx>
          <c:spPr>
            <a:ln w="28575" cap="rnd">
              <a:solidFill>
                <a:schemeClr val="accent4"/>
              </a:solidFill>
              <a:round/>
            </a:ln>
            <a:effectLst/>
          </c:spPr>
          <c:marker>
            <c:symbol val="none"/>
          </c:marker>
          <c:cat>
            <c:numRef>
              <c:f>Sheet1!$A$1:$A$667</c:f>
              <c:numCache>
                <c:formatCode>mmm\ yyyy</c:formatCode>
                <c:ptCount val="667"/>
                <c:pt idx="0">
                  <c:v>21916.0</c:v>
                </c:pt>
                <c:pt idx="1">
                  <c:v>21947.0</c:v>
                </c:pt>
                <c:pt idx="2">
                  <c:v>21976.0</c:v>
                </c:pt>
                <c:pt idx="3">
                  <c:v>22007.0</c:v>
                </c:pt>
                <c:pt idx="4">
                  <c:v>22037.0</c:v>
                </c:pt>
                <c:pt idx="5">
                  <c:v>22068.0</c:v>
                </c:pt>
                <c:pt idx="6">
                  <c:v>22098.0</c:v>
                </c:pt>
                <c:pt idx="7">
                  <c:v>22129.0</c:v>
                </c:pt>
                <c:pt idx="8">
                  <c:v>22160.0</c:v>
                </c:pt>
                <c:pt idx="9">
                  <c:v>22190.0</c:v>
                </c:pt>
                <c:pt idx="10">
                  <c:v>22221.0</c:v>
                </c:pt>
                <c:pt idx="11">
                  <c:v>22251.0</c:v>
                </c:pt>
                <c:pt idx="12">
                  <c:v>22282.0</c:v>
                </c:pt>
                <c:pt idx="13">
                  <c:v>22313.0</c:v>
                </c:pt>
                <c:pt idx="14">
                  <c:v>22341.0</c:v>
                </c:pt>
                <c:pt idx="15">
                  <c:v>22372.0</c:v>
                </c:pt>
                <c:pt idx="16">
                  <c:v>22402.0</c:v>
                </c:pt>
                <c:pt idx="17">
                  <c:v>22433.0</c:v>
                </c:pt>
                <c:pt idx="18">
                  <c:v>22463.0</c:v>
                </c:pt>
                <c:pt idx="19">
                  <c:v>22494.0</c:v>
                </c:pt>
                <c:pt idx="20">
                  <c:v>22525.0</c:v>
                </c:pt>
                <c:pt idx="21">
                  <c:v>22555.0</c:v>
                </c:pt>
                <c:pt idx="22">
                  <c:v>22586.0</c:v>
                </c:pt>
                <c:pt idx="23">
                  <c:v>22616.0</c:v>
                </c:pt>
                <c:pt idx="24">
                  <c:v>22647.0</c:v>
                </c:pt>
                <c:pt idx="25">
                  <c:v>22678.0</c:v>
                </c:pt>
                <c:pt idx="26">
                  <c:v>22706.0</c:v>
                </c:pt>
                <c:pt idx="27">
                  <c:v>22737.0</c:v>
                </c:pt>
                <c:pt idx="28">
                  <c:v>22767.0</c:v>
                </c:pt>
                <c:pt idx="29">
                  <c:v>22798.0</c:v>
                </c:pt>
                <c:pt idx="30">
                  <c:v>22828.0</c:v>
                </c:pt>
                <c:pt idx="31">
                  <c:v>22859.0</c:v>
                </c:pt>
                <c:pt idx="32">
                  <c:v>22890.0</c:v>
                </c:pt>
                <c:pt idx="33">
                  <c:v>22920.0</c:v>
                </c:pt>
                <c:pt idx="34">
                  <c:v>22951.0</c:v>
                </c:pt>
                <c:pt idx="35">
                  <c:v>22981.0</c:v>
                </c:pt>
                <c:pt idx="36">
                  <c:v>23012.0</c:v>
                </c:pt>
                <c:pt idx="37">
                  <c:v>23043.0</c:v>
                </c:pt>
                <c:pt idx="38">
                  <c:v>23071.0</c:v>
                </c:pt>
                <c:pt idx="39">
                  <c:v>23102.0</c:v>
                </c:pt>
                <c:pt idx="40">
                  <c:v>23132.0</c:v>
                </c:pt>
                <c:pt idx="41">
                  <c:v>23163.0</c:v>
                </c:pt>
                <c:pt idx="42">
                  <c:v>23193.0</c:v>
                </c:pt>
                <c:pt idx="43">
                  <c:v>23224.0</c:v>
                </c:pt>
                <c:pt idx="44">
                  <c:v>23255.0</c:v>
                </c:pt>
                <c:pt idx="45">
                  <c:v>23285.0</c:v>
                </c:pt>
                <c:pt idx="46">
                  <c:v>23316.0</c:v>
                </c:pt>
                <c:pt idx="47">
                  <c:v>23346.0</c:v>
                </c:pt>
                <c:pt idx="48">
                  <c:v>23377.0</c:v>
                </c:pt>
                <c:pt idx="49">
                  <c:v>23408.0</c:v>
                </c:pt>
                <c:pt idx="50">
                  <c:v>23437.0</c:v>
                </c:pt>
                <c:pt idx="51">
                  <c:v>23468.0</c:v>
                </c:pt>
                <c:pt idx="52">
                  <c:v>23498.0</c:v>
                </c:pt>
                <c:pt idx="53">
                  <c:v>23529.0</c:v>
                </c:pt>
                <c:pt idx="54">
                  <c:v>23559.0</c:v>
                </c:pt>
                <c:pt idx="55">
                  <c:v>23590.0</c:v>
                </c:pt>
                <c:pt idx="56">
                  <c:v>23621.0</c:v>
                </c:pt>
                <c:pt idx="57">
                  <c:v>23651.0</c:v>
                </c:pt>
                <c:pt idx="58">
                  <c:v>23682.0</c:v>
                </c:pt>
                <c:pt idx="59">
                  <c:v>23712.0</c:v>
                </c:pt>
                <c:pt idx="60">
                  <c:v>23743.0</c:v>
                </c:pt>
                <c:pt idx="61">
                  <c:v>23774.0</c:v>
                </c:pt>
                <c:pt idx="62">
                  <c:v>23802.0</c:v>
                </c:pt>
                <c:pt idx="63">
                  <c:v>23833.0</c:v>
                </c:pt>
                <c:pt idx="64">
                  <c:v>23863.0</c:v>
                </c:pt>
                <c:pt idx="65">
                  <c:v>23894.0</c:v>
                </c:pt>
                <c:pt idx="66">
                  <c:v>23924.0</c:v>
                </c:pt>
                <c:pt idx="67">
                  <c:v>23955.0</c:v>
                </c:pt>
                <c:pt idx="68">
                  <c:v>23986.0</c:v>
                </c:pt>
                <c:pt idx="69">
                  <c:v>24016.0</c:v>
                </c:pt>
                <c:pt idx="70">
                  <c:v>24047.0</c:v>
                </c:pt>
                <c:pt idx="71">
                  <c:v>24077.0</c:v>
                </c:pt>
                <c:pt idx="72">
                  <c:v>24108.0</c:v>
                </c:pt>
                <c:pt idx="73">
                  <c:v>24139.0</c:v>
                </c:pt>
                <c:pt idx="74">
                  <c:v>24167.0</c:v>
                </c:pt>
                <c:pt idx="75">
                  <c:v>24198.0</c:v>
                </c:pt>
                <c:pt idx="76">
                  <c:v>24228.0</c:v>
                </c:pt>
                <c:pt idx="77">
                  <c:v>24259.0</c:v>
                </c:pt>
                <c:pt idx="78">
                  <c:v>24289.0</c:v>
                </c:pt>
                <c:pt idx="79">
                  <c:v>24320.0</c:v>
                </c:pt>
                <c:pt idx="80">
                  <c:v>24351.0</c:v>
                </c:pt>
                <c:pt idx="81">
                  <c:v>24381.0</c:v>
                </c:pt>
                <c:pt idx="82">
                  <c:v>24412.0</c:v>
                </c:pt>
                <c:pt idx="83">
                  <c:v>24442.0</c:v>
                </c:pt>
                <c:pt idx="84">
                  <c:v>24473.0</c:v>
                </c:pt>
                <c:pt idx="85">
                  <c:v>24504.0</c:v>
                </c:pt>
                <c:pt idx="86">
                  <c:v>24532.0</c:v>
                </c:pt>
                <c:pt idx="87">
                  <c:v>24563.0</c:v>
                </c:pt>
                <c:pt idx="88">
                  <c:v>24593.0</c:v>
                </c:pt>
                <c:pt idx="89">
                  <c:v>24624.0</c:v>
                </c:pt>
                <c:pt idx="90">
                  <c:v>24654.0</c:v>
                </c:pt>
                <c:pt idx="91">
                  <c:v>24685.0</c:v>
                </c:pt>
                <c:pt idx="92">
                  <c:v>24716.0</c:v>
                </c:pt>
                <c:pt idx="93">
                  <c:v>24746.0</c:v>
                </c:pt>
                <c:pt idx="94">
                  <c:v>24777.0</c:v>
                </c:pt>
                <c:pt idx="95">
                  <c:v>24807.0</c:v>
                </c:pt>
                <c:pt idx="96">
                  <c:v>24838.0</c:v>
                </c:pt>
                <c:pt idx="97">
                  <c:v>24869.0</c:v>
                </c:pt>
                <c:pt idx="98">
                  <c:v>24898.0</c:v>
                </c:pt>
                <c:pt idx="99">
                  <c:v>24929.0</c:v>
                </c:pt>
                <c:pt idx="100">
                  <c:v>24959.0</c:v>
                </c:pt>
                <c:pt idx="101">
                  <c:v>24990.0</c:v>
                </c:pt>
                <c:pt idx="102">
                  <c:v>25020.0</c:v>
                </c:pt>
                <c:pt idx="103">
                  <c:v>25051.0</c:v>
                </c:pt>
                <c:pt idx="104">
                  <c:v>25082.0</c:v>
                </c:pt>
                <c:pt idx="105">
                  <c:v>25112.0</c:v>
                </c:pt>
                <c:pt idx="106">
                  <c:v>25143.0</c:v>
                </c:pt>
                <c:pt idx="107">
                  <c:v>25173.0</c:v>
                </c:pt>
                <c:pt idx="108">
                  <c:v>25204.0</c:v>
                </c:pt>
                <c:pt idx="109">
                  <c:v>25235.0</c:v>
                </c:pt>
                <c:pt idx="110">
                  <c:v>25263.0</c:v>
                </c:pt>
                <c:pt idx="111">
                  <c:v>25294.0</c:v>
                </c:pt>
                <c:pt idx="112">
                  <c:v>25324.0</c:v>
                </c:pt>
                <c:pt idx="113">
                  <c:v>25355.0</c:v>
                </c:pt>
                <c:pt idx="114">
                  <c:v>25385.0</c:v>
                </c:pt>
                <c:pt idx="115">
                  <c:v>25416.0</c:v>
                </c:pt>
                <c:pt idx="116">
                  <c:v>25447.0</c:v>
                </c:pt>
                <c:pt idx="117">
                  <c:v>25477.0</c:v>
                </c:pt>
                <c:pt idx="118">
                  <c:v>25508.0</c:v>
                </c:pt>
                <c:pt idx="119">
                  <c:v>25538.0</c:v>
                </c:pt>
                <c:pt idx="120">
                  <c:v>25569.0</c:v>
                </c:pt>
                <c:pt idx="121">
                  <c:v>25600.0</c:v>
                </c:pt>
                <c:pt idx="122">
                  <c:v>25628.0</c:v>
                </c:pt>
                <c:pt idx="123">
                  <c:v>25659.0</c:v>
                </c:pt>
                <c:pt idx="124">
                  <c:v>25689.0</c:v>
                </c:pt>
                <c:pt idx="125">
                  <c:v>25720.0</c:v>
                </c:pt>
                <c:pt idx="126">
                  <c:v>25750.0</c:v>
                </c:pt>
                <c:pt idx="127">
                  <c:v>25781.0</c:v>
                </c:pt>
                <c:pt idx="128">
                  <c:v>25812.0</c:v>
                </c:pt>
                <c:pt idx="129">
                  <c:v>25842.0</c:v>
                </c:pt>
                <c:pt idx="130">
                  <c:v>25873.0</c:v>
                </c:pt>
                <c:pt idx="131">
                  <c:v>25903.0</c:v>
                </c:pt>
                <c:pt idx="132">
                  <c:v>25934.0</c:v>
                </c:pt>
                <c:pt idx="133">
                  <c:v>25965.0</c:v>
                </c:pt>
                <c:pt idx="134">
                  <c:v>25993.0</c:v>
                </c:pt>
                <c:pt idx="135">
                  <c:v>26024.0</c:v>
                </c:pt>
                <c:pt idx="136">
                  <c:v>26054.0</c:v>
                </c:pt>
                <c:pt idx="137">
                  <c:v>26085.0</c:v>
                </c:pt>
                <c:pt idx="138">
                  <c:v>26115.0</c:v>
                </c:pt>
                <c:pt idx="139">
                  <c:v>26146.0</c:v>
                </c:pt>
                <c:pt idx="140">
                  <c:v>26177.0</c:v>
                </c:pt>
                <c:pt idx="141">
                  <c:v>26207.0</c:v>
                </c:pt>
                <c:pt idx="142">
                  <c:v>26238.0</c:v>
                </c:pt>
                <c:pt idx="143">
                  <c:v>26268.0</c:v>
                </c:pt>
                <c:pt idx="144">
                  <c:v>26299.0</c:v>
                </c:pt>
                <c:pt idx="145">
                  <c:v>26330.0</c:v>
                </c:pt>
                <c:pt idx="146">
                  <c:v>26359.0</c:v>
                </c:pt>
                <c:pt idx="147">
                  <c:v>26390.0</c:v>
                </c:pt>
                <c:pt idx="148">
                  <c:v>26420.0</c:v>
                </c:pt>
                <c:pt idx="149">
                  <c:v>26451.0</c:v>
                </c:pt>
                <c:pt idx="150">
                  <c:v>26481.0</c:v>
                </c:pt>
                <c:pt idx="151">
                  <c:v>26512.0</c:v>
                </c:pt>
                <c:pt idx="152">
                  <c:v>26543.0</c:v>
                </c:pt>
                <c:pt idx="153">
                  <c:v>26573.0</c:v>
                </c:pt>
                <c:pt idx="154">
                  <c:v>26604.0</c:v>
                </c:pt>
                <c:pt idx="155">
                  <c:v>26634.0</c:v>
                </c:pt>
                <c:pt idx="156">
                  <c:v>26665.0</c:v>
                </c:pt>
                <c:pt idx="157">
                  <c:v>26696.0</c:v>
                </c:pt>
                <c:pt idx="158">
                  <c:v>26724.0</c:v>
                </c:pt>
                <c:pt idx="159">
                  <c:v>26755.0</c:v>
                </c:pt>
                <c:pt idx="160">
                  <c:v>26785.0</c:v>
                </c:pt>
                <c:pt idx="161">
                  <c:v>26816.0</c:v>
                </c:pt>
                <c:pt idx="162">
                  <c:v>26846.0</c:v>
                </c:pt>
                <c:pt idx="163">
                  <c:v>26877.0</c:v>
                </c:pt>
                <c:pt idx="164">
                  <c:v>26908.0</c:v>
                </c:pt>
                <c:pt idx="165">
                  <c:v>26938.0</c:v>
                </c:pt>
                <c:pt idx="166">
                  <c:v>26969.0</c:v>
                </c:pt>
                <c:pt idx="167">
                  <c:v>26999.0</c:v>
                </c:pt>
                <c:pt idx="168">
                  <c:v>27030.0</c:v>
                </c:pt>
                <c:pt idx="169">
                  <c:v>27061.0</c:v>
                </c:pt>
                <c:pt idx="170">
                  <c:v>27089.0</c:v>
                </c:pt>
                <c:pt idx="171">
                  <c:v>27120.0</c:v>
                </c:pt>
                <c:pt idx="172">
                  <c:v>27150.0</c:v>
                </c:pt>
                <c:pt idx="173">
                  <c:v>27181.0</c:v>
                </c:pt>
                <c:pt idx="174">
                  <c:v>27211.0</c:v>
                </c:pt>
                <c:pt idx="175">
                  <c:v>27242.0</c:v>
                </c:pt>
                <c:pt idx="176">
                  <c:v>27273.0</c:v>
                </c:pt>
                <c:pt idx="177">
                  <c:v>27303.0</c:v>
                </c:pt>
                <c:pt idx="178">
                  <c:v>27334.0</c:v>
                </c:pt>
                <c:pt idx="179">
                  <c:v>27364.0</c:v>
                </c:pt>
                <c:pt idx="180">
                  <c:v>27395.0</c:v>
                </c:pt>
                <c:pt idx="181">
                  <c:v>27426.0</c:v>
                </c:pt>
                <c:pt idx="182">
                  <c:v>27454.0</c:v>
                </c:pt>
                <c:pt idx="183">
                  <c:v>27485.0</c:v>
                </c:pt>
                <c:pt idx="184">
                  <c:v>27515.0</c:v>
                </c:pt>
                <c:pt idx="185">
                  <c:v>27546.0</c:v>
                </c:pt>
                <c:pt idx="186">
                  <c:v>27576.0</c:v>
                </c:pt>
                <c:pt idx="187">
                  <c:v>27607.0</c:v>
                </c:pt>
                <c:pt idx="188">
                  <c:v>27638.0</c:v>
                </c:pt>
                <c:pt idx="189">
                  <c:v>27668.0</c:v>
                </c:pt>
                <c:pt idx="190">
                  <c:v>27699.0</c:v>
                </c:pt>
                <c:pt idx="191">
                  <c:v>27729.0</c:v>
                </c:pt>
                <c:pt idx="192">
                  <c:v>27760.0</c:v>
                </c:pt>
                <c:pt idx="193">
                  <c:v>27791.0</c:v>
                </c:pt>
                <c:pt idx="194">
                  <c:v>27820.0</c:v>
                </c:pt>
                <c:pt idx="195">
                  <c:v>27851.0</c:v>
                </c:pt>
                <c:pt idx="196">
                  <c:v>27881.0</c:v>
                </c:pt>
                <c:pt idx="197">
                  <c:v>27912.0</c:v>
                </c:pt>
                <c:pt idx="198">
                  <c:v>27942.0</c:v>
                </c:pt>
                <c:pt idx="199">
                  <c:v>27973.0</c:v>
                </c:pt>
                <c:pt idx="200">
                  <c:v>28004.0</c:v>
                </c:pt>
                <c:pt idx="201">
                  <c:v>28034.0</c:v>
                </c:pt>
                <c:pt idx="202">
                  <c:v>28065.0</c:v>
                </c:pt>
                <c:pt idx="203">
                  <c:v>28095.0</c:v>
                </c:pt>
                <c:pt idx="204">
                  <c:v>28126.0</c:v>
                </c:pt>
                <c:pt idx="205">
                  <c:v>28157.0</c:v>
                </c:pt>
                <c:pt idx="206">
                  <c:v>28185.0</c:v>
                </c:pt>
                <c:pt idx="207">
                  <c:v>28216.0</c:v>
                </c:pt>
                <c:pt idx="208">
                  <c:v>28246.0</c:v>
                </c:pt>
                <c:pt idx="209">
                  <c:v>28277.0</c:v>
                </c:pt>
                <c:pt idx="210">
                  <c:v>28307.0</c:v>
                </c:pt>
                <c:pt idx="211">
                  <c:v>28338.0</c:v>
                </c:pt>
                <c:pt idx="212">
                  <c:v>28369.0</c:v>
                </c:pt>
                <c:pt idx="213">
                  <c:v>28399.0</c:v>
                </c:pt>
                <c:pt idx="214">
                  <c:v>28430.0</c:v>
                </c:pt>
                <c:pt idx="215">
                  <c:v>28460.0</c:v>
                </c:pt>
                <c:pt idx="216">
                  <c:v>28491.0</c:v>
                </c:pt>
                <c:pt idx="217">
                  <c:v>28522.0</c:v>
                </c:pt>
                <c:pt idx="218">
                  <c:v>28550.0</c:v>
                </c:pt>
                <c:pt idx="219">
                  <c:v>28581.0</c:v>
                </c:pt>
                <c:pt idx="220">
                  <c:v>28611.0</c:v>
                </c:pt>
                <c:pt idx="221">
                  <c:v>28642.0</c:v>
                </c:pt>
                <c:pt idx="222">
                  <c:v>28672.0</c:v>
                </c:pt>
                <c:pt idx="223">
                  <c:v>28703.0</c:v>
                </c:pt>
                <c:pt idx="224">
                  <c:v>28734.0</c:v>
                </c:pt>
                <c:pt idx="225">
                  <c:v>28764.0</c:v>
                </c:pt>
                <c:pt idx="226">
                  <c:v>28795.0</c:v>
                </c:pt>
                <c:pt idx="227">
                  <c:v>28825.0</c:v>
                </c:pt>
                <c:pt idx="228">
                  <c:v>28856.0</c:v>
                </c:pt>
                <c:pt idx="229">
                  <c:v>28887.0</c:v>
                </c:pt>
                <c:pt idx="230">
                  <c:v>28915.0</c:v>
                </c:pt>
                <c:pt idx="231">
                  <c:v>28946.0</c:v>
                </c:pt>
                <c:pt idx="232">
                  <c:v>28976.0</c:v>
                </c:pt>
                <c:pt idx="233">
                  <c:v>29007.0</c:v>
                </c:pt>
                <c:pt idx="234">
                  <c:v>29037.0</c:v>
                </c:pt>
                <c:pt idx="235">
                  <c:v>29068.0</c:v>
                </c:pt>
                <c:pt idx="236">
                  <c:v>29099.0</c:v>
                </c:pt>
                <c:pt idx="237">
                  <c:v>29129.0</c:v>
                </c:pt>
                <c:pt idx="238">
                  <c:v>29160.0</c:v>
                </c:pt>
                <c:pt idx="239">
                  <c:v>29190.0</c:v>
                </c:pt>
                <c:pt idx="240">
                  <c:v>29221.0</c:v>
                </c:pt>
                <c:pt idx="241">
                  <c:v>29252.0</c:v>
                </c:pt>
                <c:pt idx="242">
                  <c:v>29281.0</c:v>
                </c:pt>
                <c:pt idx="243">
                  <c:v>29312.0</c:v>
                </c:pt>
                <c:pt idx="244">
                  <c:v>29342.0</c:v>
                </c:pt>
                <c:pt idx="245">
                  <c:v>29373.0</c:v>
                </c:pt>
                <c:pt idx="246">
                  <c:v>29403.0</c:v>
                </c:pt>
                <c:pt idx="247">
                  <c:v>29434.0</c:v>
                </c:pt>
                <c:pt idx="248">
                  <c:v>29465.0</c:v>
                </c:pt>
                <c:pt idx="249">
                  <c:v>29495.0</c:v>
                </c:pt>
                <c:pt idx="250">
                  <c:v>29526.0</c:v>
                </c:pt>
                <c:pt idx="251">
                  <c:v>29556.0</c:v>
                </c:pt>
                <c:pt idx="252">
                  <c:v>29587.0</c:v>
                </c:pt>
                <c:pt idx="253">
                  <c:v>29618.0</c:v>
                </c:pt>
                <c:pt idx="254">
                  <c:v>29646.0</c:v>
                </c:pt>
                <c:pt idx="255">
                  <c:v>29677.0</c:v>
                </c:pt>
                <c:pt idx="256">
                  <c:v>29707.0</c:v>
                </c:pt>
                <c:pt idx="257">
                  <c:v>29738.0</c:v>
                </c:pt>
                <c:pt idx="258">
                  <c:v>29768.0</c:v>
                </c:pt>
                <c:pt idx="259">
                  <c:v>29799.0</c:v>
                </c:pt>
                <c:pt idx="260">
                  <c:v>29830.0</c:v>
                </c:pt>
                <c:pt idx="261">
                  <c:v>29860.0</c:v>
                </c:pt>
                <c:pt idx="262">
                  <c:v>29891.0</c:v>
                </c:pt>
                <c:pt idx="263">
                  <c:v>29921.0</c:v>
                </c:pt>
                <c:pt idx="264">
                  <c:v>29952.0</c:v>
                </c:pt>
                <c:pt idx="265">
                  <c:v>29983.0</c:v>
                </c:pt>
                <c:pt idx="266">
                  <c:v>30011.0</c:v>
                </c:pt>
                <c:pt idx="267">
                  <c:v>30042.0</c:v>
                </c:pt>
                <c:pt idx="268">
                  <c:v>30072.0</c:v>
                </c:pt>
                <c:pt idx="269">
                  <c:v>30103.0</c:v>
                </c:pt>
                <c:pt idx="270">
                  <c:v>30133.0</c:v>
                </c:pt>
                <c:pt idx="271">
                  <c:v>30164.0</c:v>
                </c:pt>
                <c:pt idx="272">
                  <c:v>30195.0</c:v>
                </c:pt>
                <c:pt idx="273">
                  <c:v>30225.0</c:v>
                </c:pt>
                <c:pt idx="274">
                  <c:v>30256.0</c:v>
                </c:pt>
                <c:pt idx="275">
                  <c:v>30286.0</c:v>
                </c:pt>
                <c:pt idx="276">
                  <c:v>30317.0</c:v>
                </c:pt>
                <c:pt idx="277">
                  <c:v>30348.0</c:v>
                </c:pt>
                <c:pt idx="278">
                  <c:v>30376.0</c:v>
                </c:pt>
                <c:pt idx="279">
                  <c:v>30407.0</c:v>
                </c:pt>
                <c:pt idx="280">
                  <c:v>30437.0</c:v>
                </c:pt>
                <c:pt idx="281">
                  <c:v>30468.0</c:v>
                </c:pt>
                <c:pt idx="282">
                  <c:v>30498.0</c:v>
                </c:pt>
                <c:pt idx="283">
                  <c:v>30529.0</c:v>
                </c:pt>
                <c:pt idx="284">
                  <c:v>30560.0</c:v>
                </c:pt>
                <c:pt idx="285">
                  <c:v>30590.0</c:v>
                </c:pt>
                <c:pt idx="286">
                  <c:v>30621.0</c:v>
                </c:pt>
                <c:pt idx="287">
                  <c:v>30651.0</c:v>
                </c:pt>
                <c:pt idx="288">
                  <c:v>30682.0</c:v>
                </c:pt>
                <c:pt idx="289">
                  <c:v>30713.0</c:v>
                </c:pt>
                <c:pt idx="290">
                  <c:v>30742.0</c:v>
                </c:pt>
                <c:pt idx="291">
                  <c:v>30773.0</c:v>
                </c:pt>
                <c:pt idx="292">
                  <c:v>30803.0</c:v>
                </c:pt>
                <c:pt idx="293">
                  <c:v>30834.0</c:v>
                </c:pt>
                <c:pt idx="294">
                  <c:v>30864.0</c:v>
                </c:pt>
                <c:pt idx="295">
                  <c:v>30895.0</c:v>
                </c:pt>
                <c:pt idx="296">
                  <c:v>30926.0</c:v>
                </c:pt>
                <c:pt idx="297">
                  <c:v>30956.0</c:v>
                </c:pt>
                <c:pt idx="298">
                  <c:v>30987.0</c:v>
                </c:pt>
                <c:pt idx="299">
                  <c:v>31017.0</c:v>
                </c:pt>
                <c:pt idx="300">
                  <c:v>31048.0</c:v>
                </c:pt>
                <c:pt idx="301">
                  <c:v>31079.0</c:v>
                </c:pt>
                <c:pt idx="302">
                  <c:v>31107.0</c:v>
                </c:pt>
                <c:pt idx="303">
                  <c:v>31138.0</c:v>
                </c:pt>
                <c:pt idx="304">
                  <c:v>31168.0</c:v>
                </c:pt>
                <c:pt idx="305">
                  <c:v>31199.0</c:v>
                </c:pt>
                <c:pt idx="306">
                  <c:v>31229.0</c:v>
                </c:pt>
                <c:pt idx="307">
                  <c:v>31260.0</c:v>
                </c:pt>
                <c:pt idx="308">
                  <c:v>31291.0</c:v>
                </c:pt>
                <c:pt idx="309">
                  <c:v>31321.0</c:v>
                </c:pt>
                <c:pt idx="310">
                  <c:v>31352.0</c:v>
                </c:pt>
                <c:pt idx="311">
                  <c:v>31382.0</c:v>
                </c:pt>
                <c:pt idx="312">
                  <c:v>31413.0</c:v>
                </c:pt>
                <c:pt idx="313">
                  <c:v>31444.0</c:v>
                </c:pt>
                <c:pt idx="314">
                  <c:v>31472.0</c:v>
                </c:pt>
                <c:pt idx="315">
                  <c:v>31503.0</c:v>
                </c:pt>
                <c:pt idx="316">
                  <c:v>31533.0</c:v>
                </c:pt>
                <c:pt idx="317">
                  <c:v>31564.0</c:v>
                </c:pt>
                <c:pt idx="318">
                  <c:v>31594.0</c:v>
                </c:pt>
                <c:pt idx="319">
                  <c:v>31625.0</c:v>
                </c:pt>
                <c:pt idx="320">
                  <c:v>31656.0</c:v>
                </c:pt>
                <c:pt idx="321">
                  <c:v>31686.0</c:v>
                </c:pt>
                <c:pt idx="322">
                  <c:v>31717.0</c:v>
                </c:pt>
                <c:pt idx="323">
                  <c:v>31747.0</c:v>
                </c:pt>
                <c:pt idx="324">
                  <c:v>31778.0</c:v>
                </c:pt>
                <c:pt idx="325">
                  <c:v>31809.0</c:v>
                </c:pt>
                <c:pt idx="326">
                  <c:v>31837.0</c:v>
                </c:pt>
                <c:pt idx="327">
                  <c:v>31868.0</c:v>
                </c:pt>
                <c:pt idx="328">
                  <c:v>31898.0</c:v>
                </c:pt>
                <c:pt idx="329">
                  <c:v>31929.0</c:v>
                </c:pt>
                <c:pt idx="330">
                  <c:v>31959.0</c:v>
                </c:pt>
                <c:pt idx="331">
                  <c:v>31990.0</c:v>
                </c:pt>
                <c:pt idx="332">
                  <c:v>32021.0</c:v>
                </c:pt>
                <c:pt idx="333">
                  <c:v>32051.0</c:v>
                </c:pt>
                <c:pt idx="334">
                  <c:v>32082.0</c:v>
                </c:pt>
                <c:pt idx="335">
                  <c:v>32112.0</c:v>
                </c:pt>
                <c:pt idx="336">
                  <c:v>32143.0</c:v>
                </c:pt>
                <c:pt idx="337">
                  <c:v>32174.0</c:v>
                </c:pt>
                <c:pt idx="338">
                  <c:v>32203.0</c:v>
                </c:pt>
                <c:pt idx="339">
                  <c:v>32234.0</c:v>
                </c:pt>
                <c:pt idx="340">
                  <c:v>32264.0</c:v>
                </c:pt>
                <c:pt idx="341">
                  <c:v>32295.0</c:v>
                </c:pt>
                <c:pt idx="342">
                  <c:v>32325.0</c:v>
                </c:pt>
                <c:pt idx="343">
                  <c:v>32356.0</c:v>
                </c:pt>
                <c:pt idx="344">
                  <c:v>32387.0</c:v>
                </c:pt>
                <c:pt idx="345">
                  <c:v>32417.0</c:v>
                </c:pt>
                <c:pt idx="346">
                  <c:v>32448.0</c:v>
                </c:pt>
                <c:pt idx="347">
                  <c:v>32478.0</c:v>
                </c:pt>
                <c:pt idx="348">
                  <c:v>32509.0</c:v>
                </c:pt>
                <c:pt idx="349">
                  <c:v>32540.0</c:v>
                </c:pt>
                <c:pt idx="350">
                  <c:v>32568.0</c:v>
                </c:pt>
                <c:pt idx="351">
                  <c:v>32599.0</c:v>
                </c:pt>
                <c:pt idx="352">
                  <c:v>32629.0</c:v>
                </c:pt>
                <c:pt idx="353">
                  <c:v>32660.0</c:v>
                </c:pt>
                <c:pt idx="354">
                  <c:v>32690.0</c:v>
                </c:pt>
                <c:pt idx="355">
                  <c:v>32721.0</c:v>
                </c:pt>
                <c:pt idx="356">
                  <c:v>32752.0</c:v>
                </c:pt>
                <c:pt idx="357">
                  <c:v>32782.0</c:v>
                </c:pt>
                <c:pt idx="358">
                  <c:v>32813.0</c:v>
                </c:pt>
                <c:pt idx="359">
                  <c:v>32843.0</c:v>
                </c:pt>
                <c:pt idx="360">
                  <c:v>32874.0</c:v>
                </c:pt>
                <c:pt idx="361">
                  <c:v>32905.0</c:v>
                </c:pt>
                <c:pt idx="362">
                  <c:v>32933.0</c:v>
                </c:pt>
                <c:pt idx="363">
                  <c:v>32964.0</c:v>
                </c:pt>
                <c:pt idx="364">
                  <c:v>32994.0</c:v>
                </c:pt>
                <c:pt idx="365">
                  <c:v>33025.0</c:v>
                </c:pt>
                <c:pt idx="366">
                  <c:v>33055.0</c:v>
                </c:pt>
                <c:pt idx="367">
                  <c:v>33086.0</c:v>
                </c:pt>
                <c:pt idx="368">
                  <c:v>33117.0</c:v>
                </c:pt>
                <c:pt idx="369">
                  <c:v>33147.0</c:v>
                </c:pt>
                <c:pt idx="370">
                  <c:v>33178.0</c:v>
                </c:pt>
                <c:pt idx="371">
                  <c:v>33208.0</c:v>
                </c:pt>
                <c:pt idx="372">
                  <c:v>33239.0</c:v>
                </c:pt>
                <c:pt idx="373">
                  <c:v>33270.0</c:v>
                </c:pt>
                <c:pt idx="374">
                  <c:v>33298.0</c:v>
                </c:pt>
                <c:pt idx="375">
                  <c:v>33329.0</c:v>
                </c:pt>
                <c:pt idx="376">
                  <c:v>33359.0</c:v>
                </c:pt>
                <c:pt idx="377">
                  <c:v>33390.0</c:v>
                </c:pt>
                <c:pt idx="378">
                  <c:v>33420.0</c:v>
                </c:pt>
                <c:pt idx="379">
                  <c:v>33451.0</c:v>
                </c:pt>
                <c:pt idx="380">
                  <c:v>33482.0</c:v>
                </c:pt>
                <c:pt idx="381">
                  <c:v>33512.0</c:v>
                </c:pt>
                <c:pt idx="382">
                  <c:v>33543.0</c:v>
                </c:pt>
                <c:pt idx="383">
                  <c:v>33573.0</c:v>
                </c:pt>
                <c:pt idx="384">
                  <c:v>33604.0</c:v>
                </c:pt>
                <c:pt idx="385">
                  <c:v>33635.0</c:v>
                </c:pt>
                <c:pt idx="386">
                  <c:v>33664.0</c:v>
                </c:pt>
                <c:pt idx="387">
                  <c:v>33695.0</c:v>
                </c:pt>
                <c:pt idx="388">
                  <c:v>33725.0</c:v>
                </c:pt>
                <c:pt idx="389">
                  <c:v>33756.0</c:v>
                </c:pt>
                <c:pt idx="390">
                  <c:v>33786.0</c:v>
                </c:pt>
                <c:pt idx="391">
                  <c:v>33817.0</c:v>
                </c:pt>
                <c:pt idx="392">
                  <c:v>33848.0</c:v>
                </c:pt>
                <c:pt idx="393">
                  <c:v>33878.0</c:v>
                </c:pt>
                <c:pt idx="394">
                  <c:v>33909.0</c:v>
                </c:pt>
                <c:pt idx="395">
                  <c:v>33939.0</c:v>
                </c:pt>
                <c:pt idx="396">
                  <c:v>33970.0</c:v>
                </c:pt>
                <c:pt idx="397">
                  <c:v>34001.0</c:v>
                </c:pt>
                <c:pt idx="398">
                  <c:v>34029.0</c:v>
                </c:pt>
                <c:pt idx="399">
                  <c:v>34060.0</c:v>
                </c:pt>
                <c:pt idx="400">
                  <c:v>34090.0</c:v>
                </c:pt>
                <c:pt idx="401">
                  <c:v>34121.0</c:v>
                </c:pt>
                <c:pt idx="402">
                  <c:v>34151.0</c:v>
                </c:pt>
                <c:pt idx="403">
                  <c:v>34182.0</c:v>
                </c:pt>
                <c:pt idx="404">
                  <c:v>34213.0</c:v>
                </c:pt>
                <c:pt idx="405">
                  <c:v>34243.0</c:v>
                </c:pt>
                <c:pt idx="406">
                  <c:v>34274.0</c:v>
                </c:pt>
                <c:pt idx="407">
                  <c:v>34304.0</c:v>
                </c:pt>
                <c:pt idx="408">
                  <c:v>34335.0</c:v>
                </c:pt>
                <c:pt idx="409">
                  <c:v>34366.0</c:v>
                </c:pt>
                <c:pt idx="410">
                  <c:v>34394.0</c:v>
                </c:pt>
                <c:pt idx="411">
                  <c:v>34425.0</c:v>
                </c:pt>
                <c:pt idx="412">
                  <c:v>34455.0</c:v>
                </c:pt>
                <c:pt idx="413">
                  <c:v>34486.0</c:v>
                </c:pt>
                <c:pt idx="414">
                  <c:v>34516.0</c:v>
                </c:pt>
                <c:pt idx="415">
                  <c:v>34547.0</c:v>
                </c:pt>
                <c:pt idx="416">
                  <c:v>34578.0</c:v>
                </c:pt>
                <c:pt idx="417">
                  <c:v>34608.0</c:v>
                </c:pt>
                <c:pt idx="418">
                  <c:v>34639.0</c:v>
                </c:pt>
                <c:pt idx="419">
                  <c:v>34669.0</c:v>
                </c:pt>
                <c:pt idx="420">
                  <c:v>34700.0</c:v>
                </c:pt>
                <c:pt idx="421">
                  <c:v>34731.0</c:v>
                </c:pt>
                <c:pt idx="422">
                  <c:v>34759.0</c:v>
                </c:pt>
                <c:pt idx="423">
                  <c:v>34790.0</c:v>
                </c:pt>
                <c:pt idx="424">
                  <c:v>34820.0</c:v>
                </c:pt>
                <c:pt idx="425">
                  <c:v>34851.0</c:v>
                </c:pt>
                <c:pt idx="426">
                  <c:v>34881.0</c:v>
                </c:pt>
                <c:pt idx="427">
                  <c:v>34912.0</c:v>
                </c:pt>
                <c:pt idx="428">
                  <c:v>34943.0</c:v>
                </c:pt>
                <c:pt idx="429">
                  <c:v>34973.0</c:v>
                </c:pt>
                <c:pt idx="430">
                  <c:v>35004.0</c:v>
                </c:pt>
                <c:pt idx="431">
                  <c:v>35034.0</c:v>
                </c:pt>
                <c:pt idx="432">
                  <c:v>35065.0</c:v>
                </c:pt>
                <c:pt idx="433">
                  <c:v>35096.0</c:v>
                </c:pt>
                <c:pt idx="434">
                  <c:v>35125.0</c:v>
                </c:pt>
                <c:pt idx="435">
                  <c:v>35156.0</c:v>
                </c:pt>
                <c:pt idx="436">
                  <c:v>35186.0</c:v>
                </c:pt>
                <c:pt idx="437">
                  <c:v>35217.0</c:v>
                </c:pt>
                <c:pt idx="438">
                  <c:v>35247.0</c:v>
                </c:pt>
                <c:pt idx="439">
                  <c:v>35278.0</c:v>
                </c:pt>
                <c:pt idx="440">
                  <c:v>35309.0</c:v>
                </c:pt>
                <c:pt idx="441">
                  <c:v>35339.0</c:v>
                </c:pt>
                <c:pt idx="442">
                  <c:v>35370.0</c:v>
                </c:pt>
                <c:pt idx="443">
                  <c:v>35400.0</c:v>
                </c:pt>
                <c:pt idx="444">
                  <c:v>35431.0</c:v>
                </c:pt>
                <c:pt idx="445">
                  <c:v>35462.0</c:v>
                </c:pt>
                <c:pt idx="446">
                  <c:v>35490.0</c:v>
                </c:pt>
                <c:pt idx="447">
                  <c:v>35521.0</c:v>
                </c:pt>
                <c:pt idx="448">
                  <c:v>35551.0</c:v>
                </c:pt>
                <c:pt idx="449">
                  <c:v>35582.0</c:v>
                </c:pt>
                <c:pt idx="450">
                  <c:v>35612.0</c:v>
                </c:pt>
                <c:pt idx="451">
                  <c:v>35643.0</c:v>
                </c:pt>
                <c:pt idx="452">
                  <c:v>35674.0</c:v>
                </c:pt>
                <c:pt idx="453">
                  <c:v>35704.0</c:v>
                </c:pt>
                <c:pt idx="454">
                  <c:v>35735.0</c:v>
                </c:pt>
                <c:pt idx="455">
                  <c:v>35765.0</c:v>
                </c:pt>
                <c:pt idx="456">
                  <c:v>35796.0</c:v>
                </c:pt>
                <c:pt idx="457">
                  <c:v>35827.0</c:v>
                </c:pt>
                <c:pt idx="458">
                  <c:v>35855.0</c:v>
                </c:pt>
                <c:pt idx="459">
                  <c:v>35886.0</c:v>
                </c:pt>
                <c:pt idx="460">
                  <c:v>35916.0</c:v>
                </c:pt>
                <c:pt idx="461">
                  <c:v>35947.0</c:v>
                </c:pt>
                <c:pt idx="462">
                  <c:v>35977.0</c:v>
                </c:pt>
                <c:pt idx="463">
                  <c:v>36008.0</c:v>
                </c:pt>
                <c:pt idx="464">
                  <c:v>36039.0</c:v>
                </c:pt>
                <c:pt idx="465">
                  <c:v>36069.0</c:v>
                </c:pt>
                <c:pt idx="466">
                  <c:v>36100.0</c:v>
                </c:pt>
                <c:pt idx="467">
                  <c:v>36130.0</c:v>
                </c:pt>
                <c:pt idx="468">
                  <c:v>36161.0</c:v>
                </c:pt>
                <c:pt idx="469">
                  <c:v>36192.0</c:v>
                </c:pt>
                <c:pt idx="470">
                  <c:v>36220.0</c:v>
                </c:pt>
                <c:pt idx="471">
                  <c:v>36251.0</c:v>
                </c:pt>
                <c:pt idx="472">
                  <c:v>36281.0</c:v>
                </c:pt>
                <c:pt idx="473">
                  <c:v>36312.0</c:v>
                </c:pt>
                <c:pt idx="474">
                  <c:v>36342.0</c:v>
                </c:pt>
                <c:pt idx="475">
                  <c:v>36373.0</c:v>
                </c:pt>
                <c:pt idx="476">
                  <c:v>36404.0</c:v>
                </c:pt>
                <c:pt idx="477">
                  <c:v>36434.0</c:v>
                </c:pt>
                <c:pt idx="478">
                  <c:v>36465.0</c:v>
                </c:pt>
                <c:pt idx="479">
                  <c:v>36495.0</c:v>
                </c:pt>
                <c:pt idx="480">
                  <c:v>36526.0</c:v>
                </c:pt>
                <c:pt idx="481">
                  <c:v>36557.0</c:v>
                </c:pt>
                <c:pt idx="482">
                  <c:v>36586.0</c:v>
                </c:pt>
                <c:pt idx="483">
                  <c:v>36617.0</c:v>
                </c:pt>
                <c:pt idx="484">
                  <c:v>36647.0</c:v>
                </c:pt>
                <c:pt idx="485">
                  <c:v>36678.0</c:v>
                </c:pt>
                <c:pt idx="486">
                  <c:v>36708.0</c:v>
                </c:pt>
                <c:pt idx="487">
                  <c:v>36739.0</c:v>
                </c:pt>
                <c:pt idx="488">
                  <c:v>36770.0</c:v>
                </c:pt>
                <c:pt idx="489">
                  <c:v>36800.0</c:v>
                </c:pt>
                <c:pt idx="490">
                  <c:v>36831.0</c:v>
                </c:pt>
                <c:pt idx="491">
                  <c:v>36861.0</c:v>
                </c:pt>
                <c:pt idx="492">
                  <c:v>36892.0</c:v>
                </c:pt>
                <c:pt idx="493">
                  <c:v>36923.0</c:v>
                </c:pt>
                <c:pt idx="494">
                  <c:v>36951.0</c:v>
                </c:pt>
                <c:pt idx="495">
                  <c:v>36982.0</c:v>
                </c:pt>
                <c:pt idx="496">
                  <c:v>37012.0</c:v>
                </c:pt>
                <c:pt idx="497">
                  <c:v>37043.0</c:v>
                </c:pt>
                <c:pt idx="498">
                  <c:v>37073.0</c:v>
                </c:pt>
                <c:pt idx="499">
                  <c:v>37104.0</c:v>
                </c:pt>
                <c:pt idx="500">
                  <c:v>37135.0</c:v>
                </c:pt>
                <c:pt idx="501">
                  <c:v>37165.0</c:v>
                </c:pt>
                <c:pt idx="502">
                  <c:v>37196.0</c:v>
                </c:pt>
                <c:pt idx="503">
                  <c:v>37226.0</c:v>
                </c:pt>
                <c:pt idx="504">
                  <c:v>37257.0</c:v>
                </c:pt>
                <c:pt idx="505">
                  <c:v>37288.0</c:v>
                </c:pt>
                <c:pt idx="506">
                  <c:v>37316.0</c:v>
                </c:pt>
                <c:pt idx="507">
                  <c:v>37347.0</c:v>
                </c:pt>
                <c:pt idx="508">
                  <c:v>37377.0</c:v>
                </c:pt>
                <c:pt idx="509">
                  <c:v>37408.0</c:v>
                </c:pt>
                <c:pt idx="510">
                  <c:v>37438.0</c:v>
                </c:pt>
                <c:pt idx="511">
                  <c:v>37469.0</c:v>
                </c:pt>
                <c:pt idx="512">
                  <c:v>37500.0</c:v>
                </c:pt>
                <c:pt idx="513">
                  <c:v>37530.0</c:v>
                </c:pt>
                <c:pt idx="514">
                  <c:v>37561.0</c:v>
                </c:pt>
                <c:pt idx="515">
                  <c:v>37591.0</c:v>
                </c:pt>
                <c:pt idx="516">
                  <c:v>37622.0</c:v>
                </c:pt>
                <c:pt idx="517">
                  <c:v>37653.0</c:v>
                </c:pt>
                <c:pt idx="518">
                  <c:v>37681.0</c:v>
                </c:pt>
                <c:pt idx="519">
                  <c:v>37712.0</c:v>
                </c:pt>
                <c:pt idx="520">
                  <c:v>37742.0</c:v>
                </c:pt>
                <c:pt idx="521">
                  <c:v>37773.0</c:v>
                </c:pt>
                <c:pt idx="522">
                  <c:v>37803.0</c:v>
                </c:pt>
                <c:pt idx="523">
                  <c:v>37834.0</c:v>
                </c:pt>
                <c:pt idx="524">
                  <c:v>37865.0</c:v>
                </c:pt>
                <c:pt idx="525">
                  <c:v>37895.0</c:v>
                </c:pt>
                <c:pt idx="526">
                  <c:v>37926.0</c:v>
                </c:pt>
                <c:pt idx="527">
                  <c:v>37956.0</c:v>
                </c:pt>
                <c:pt idx="528">
                  <c:v>37987.0</c:v>
                </c:pt>
                <c:pt idx="529">
                  <c:v>38018.0</c:v>
                </c:pt>
                <c:pt idx="530">
                  <c:v>38047.0</c:v>
                </c:pt>
                <c:pt idx="531">
                  <c:v>38078.0</c:v>
                </c:pt>
                <c:pt idx="532">
                  <c:v>38108.0</c:v>
                </c:pt>
                <c:pt idx="533">
                  <c:v>38139.0</c:v>
                </c:pt>
                <c:pt idx="534">
                  <c:v>38169.0</c:v>
                </c:pt>
                <c:pt idx="535">
                  <c:v>38200.0</c:v>
                </c:pt>
                <c:pt idx="536">
                  <c:v>38231.0</c:v>
                </c:pt>
                <c:pt idx="537">
                  <c:v>38261.0</c:v>
                </c:pt>
                <c:pt idx="538">
                  <c:v>38292.0</c:v>
                </c:pt>
                <c:pt idx="539">
                  <c:v>38322.0</c:v>
                </c:pt>
                <c:pt idx="540">
                  <c:v>38353.0</c:v>
                </c:pt>
                <c:pt idx="541">
                  <c:v>38384.0</c:v>
                </c:pt>
                <c:pt idx="542">
                  <c:v>38412.0</c:v>
                </c:pt>
                <c:pt idx="543">
                  <c:v>38443.0</c:v>
                </c:pt>
                <c:pt idx="544">
                  <c:v>38473.0</c:v>
                </c:pt>
                <c:pt idx="545">
                  <c:v>38504.0</c:v>
                </c:pt>
                <c:pt idx="546">
                  <c:v>38534.0</c:v>
                </c:pt>
                <c:pt idx="547">
                  <c:v>38565.0</c:v>
                </c:pt>
                <c:pt idx="548">
                  <c:v>38596.0</c:v>
                </c:pt>
                <c:pt idx="549">
                  <c:v>38626.0</c:v>
                </c:pt>
                <c:pt idx="550">
                  <c:v>38657.0</c:v>
                </c:pt>
                <c:pt idx="551">
                  <c:v>38687.0</c:v>
                </c:pt>
                <c:pt idx="552">
                  <c:v>38718.0</c:v>
                </c:pt>
                <c:pt idx="553">
                  <c:v>38749.0</c:v>
                </c:pt>
                <c:pt idx="554">
                  <c:v>38777.0</c:v>
                </c:pt>
                <c:pt idx="555">
                  <c:v>38808.0</c:v>
                </c:pt>
                <c:pt idx="556">
                  <c:v>38838.0</c:v>
                </c:pt>
                <c:pt idx="557">
                  <c:v>38869.0</c:v>
                </c:pt>
                <c:pt idx="558">
                  <c:v>38899.0</c:v>
                </c:pt>
                <c:pt idx="559">
                  <c:v>38930.0</c:v>
                </c:pt>
                <c:pt idx="560">
                  <c:v>38961.0</c:v>
                </c:pt>
                <c:pt idx="561">
                  <c:v>38991.0</c:v>
                </c:pt>
                <c:pt idx="562">
                  <c:v>39022.0</c:v>
                </c:pt>
                <c:pt idx="563">
                  <c:v>39052.0</c:v>
                </c:pt>
                <c:pt idx="564">
                  <c:v>39083.0</c:v>
                </c:pt>
                <c:pt idx="565">
                  <c:v>39114.0</c:v>
                </c:pt>
                <c:pt idx="566">
                  <c:v>39142.0</c:v>
                </c:pt>
                <c:pt idx="567">
                  <c:v>39173.0</c:v>
                </c:pt>
                <c:pt idx="568">
                  <c:v>39203.0</c:v>
                </c:pt>
                <c:pt idx="569">
                  <c:v>39234.0</c:v>
                </c:pt>
                <c:pt idx="570">
                  <c:v>39264.0</c:v>
                </c:pt>
                <c:pt idx="571">
                  <c:v>39295.0</c:v>
                </c:pt>
                <c:pt idx="572">
                  <c:v>39326.0</c:v>
                </c:pt>
                <c:pt idx="573">
                  <c:v>39356.0</c:v>
                </c:pt>
                <c:pt idx="574">
                  <c:v>39387.0</c:v>
                </c:pt>
                <c:pt idx="575">
                  <c:v>39417.0</c:v>
                </c:pt>
                <c:pt idx="576">
                  <c:v>39448.0</c:v>
                </c:pt>
                <c:pt idx="577">
                  <c:v>39479.0</c:v>
                </c:pt>
                <c:pt idx="578">
                  <c:v>39508.0</c:v>
                </c:pt>
                <c:pt idx="579">
                  <c:v>39539.0</c:v>
                </c:pt>
                <c:pt idx="580">
                  <c:v>39569.0</c:v>
                </c:pt>
                <c:pt idx="581">
                  <c:v>39600.0</c:v>
                </c:pt>
                <c:pt idx="582">
                  <c:v>39630.0</c:v>
                </c:pt>
                <c:pt idx="583">
                  <c:v>39661.0</c:v>
                </c:pt>
                <c:pt idx="584">
                  <c:v>39692.0</c:v>
                </c:pt>
                <c:pt idx="585">
                  <c:v>39722.0</c:v>
                </c:pt>
                <c:pt idx="586">
                  <c:v>39753.0</c:v>
                </c:pt>
                <c:pt idx="587">
                  <c:v>39783.0</c:v>
                </c:pt>
                <c:pt idx="588">
                  <c:v>39814.0</c:v>
                </c:pt>
                <c:pt idx="589">
                  <c:v>39845.0</c:v>
                </c:pt>
                <c:pt idx="590">
                  <c:v>39873.0</c:v>
                </c:pt>
                <c:pt idx="591">
                  <c:v>39904.0</c:v>
                </c:pt>
                <c:pt idx="592">
                  <c:v>39934.0</c:v>
                </c:pt>
                <c:pt idx="593">
                  <c:v>39965.0</c:v>
                </c:pt>
                <c:pt idx="594">
                  <c:v>39995.0</c:v>
                </c:pt>
                <c:pt idx="595">
                  <c:v>40026.0</c:v>
                </c:pt>
                <c:pt idx="596">
                  <c:v>40057.0</c:v>
                </c:pt>
                <c:pt idx="597">
                  <c:v>40087.0</c:v>
                </c:pt>
                <c:pt idx="598">
                  <c:v>40118.0</c:v>
                </c:pt>
                <c:pt idx="599">
                  <c:v>40148.0</c:v>
                </c:pt>
                <c:pt idx="600">
                  <c:v>40179.0</c:v>
                </c:pt>
                <c:pt idx="601">
                  <c:v>40210.0</c:v>
                </c:pt>
                <c:pt idx="602">
                  <c:v>40238.0</c:v>
                </c:pt>
                <c:pt idx="603">
                  <c:v>40269.0</c:v>
                </c:pt>
                <c:pt idx="604">
                  <c:v>40299.0</c:v>
                </c:pt>
                <c:pt idx="605">
                  <c:v>40330.0</c:v>
                </c:pt>
                <c:pt idx="606">
                  <c:v>40360.0</c:v>
                </c:pt>
                <c:pt idx="607">
                  <c:v>40391.0</c:v>
                </c:pt>
                <c:pt idx="608">
                  <c:v>40422.0</c:v>
                </c:pt>
                <c:pt idx="609">
                  <c:v>40452.0</c:v>
                </c:pt>
                <c:pt idx="610">
                  <c:v>40483.0</c:v>
                </c:pt>
                <c:pt idx="611">
                  <c:v>40513.0</c:v>
                </c:pt>
                <c:pt idx="612">
                  <c:v>40544.0</c:v>
                </c:pt>
                <c:pt idx="613">
                  <c:v>40575.0</c:v>
                </c:pt>
                <c:pt idx="614">
                  <c:v>40603.0</c:v>
                </c:pt>
                <c:pt idx="615">
                  <c:v>40634.0</c:v>
                </c:pt>
                <c:pt idx="616">
                  <c:v>40664.0</c:v>
                </c:pt>
                <c:pt idx="617">
                  <c:v>40695.0</c:v>
                </c:pt>
                <c:pt idx="618">
                  <c:v>40725.0</c:v>
                </c:pt>
                <c:pt idx="619">
                  <c:v>40756.0</c:v>
                </c:pt>
                <c:pt idx="620">
                  <c:v>40787.0</c:v>
                </c:pt>
                <c:pt idx="621">
                  <c:v>40817.0</c:v>
                </c:pt>
                <c:pt idx="622">
                  <c:v>40848.0</c:v>
                </c:pt>
                <c:pt idx="623">
                  <c:v>40878.0</c:v>
                </c:pt>
                <c:pt idx="624">
                  <c:v>40909.0</c:v>
                </c:pt>
                <c:pt idx="625">
                  <c:v>40940.0</c:v>
                </c:pt>
                <c:pt idx="626">
                  <c:v>40969.0</c:v>
                </c:pt>
                <c:pt idx="627">
                  <c:v>41000.0</c:v>
                </c:pt>
                <c:pt idx="628">
                  <c:v>41030.0</c:v>
                </c:pt>
                <c:pt idx="629">
                  <c:v>41061.0</c:v>
                </c:pt>
                <c:pt idx="630">
                  <c:v>41091.0</c:v>
                </c:pt>
                <c:pt idx="631">
                  <c:v>41122.0</c:v>
                </c:pt>
                <c:pt idx="632">
                  <c:v>41153.0</c:v>
                </c:pt>
                <c:pt idx="633">
                  <c:v>41183.0</c:v>
                </c:pt>
                <c:pt idx="634">
                  <c:v>41214.0</c:v>
                </c:pt>
                <c:pt idx="635">
                  <c:v>41244.0</c:v>
                </c:pt>
                <c:pt idx="636">
                  <c:v>41275.0</c:v>
                </c:pt>
                <c:pt idx="637">
                  <c:v>41306.0</c:v>
                </c:pt>
                <c:pt idx="638">
                  <c:v>41334.0</c:v>
                </c:pt>
                <c:pt idx="639">
                  <c:v>41365.0</c:v>
                </c:pt>
                <c:pt idx="640">
                  <c:v>41395.0</c:v>
                </c:pt>
                <c:pt idx="641">
                  <c:v>41426.0</c:v>
                </c:pt>
                <c:pt idx="642">
                  <c:v>41456.0</c:v>
                </c:pt>
                <c:pt idx="643">
                  <c:v>41487.0</c:v>
                </c:pt>
                <c:pt idx="644">
                  <c:v>41518.0</c:v>
                </c:pt>
                <c:pt idx="645">
                  <c:v>41548.0</c:v>
                </c:pt>
                <c:pt idx="646">
                  <c:v>41579.0</c:v>
                </c:pt>
                <c:pt idx="647">
                  <c:v>41609.0</c:v>
                </c:pt>
                <c:pt idx="648">
                  <c:v>41640.0</c:v>
                </c:pt>
                <c:pt idx="649">
                  <c:v>41671.0</c:v>
                </c:pt>
                <c:pt idx="650">
                  <c:v>41699.0</c:v>
                </c:pt>
                <c:pt idx="651">
                  <c:v>41730.0</c:v>
                </c:pt>
                <c:pt idx="652">
                  <c:v>41760.0</c:v>
                </c:pt>
                <c:pt idx="653">
                  <c:v>41791.0</c:v>
                </c:pt>
                <c:pt idx="654">
                  <c:v>41821.0</c:v>
                </c:pt>
                <c:pt idx="655">
                  <c:v>41852.0</c:v>
                </c:pt>
                <c:pt idx="656">
                  <c:v>41883.0</c:v>
                </c:pt>
                <c:pt idx="657">
                  <c:v>41913.0</c:v>
                </c:pt>
                <c:pt idx="658">
                  <c:v>41944.0</c:v>
                </c:pt>
                <c:pt idx="659">
                  <c:v>41974.0</c:v>
                </c:pt>
                <c:pt idx="660">
                  <c:v>42005.0</c:v>
                </c:pt>
                <c:pt idx="661">
                  <c:v>42036.0</c:v>
                </c:pt>
                <c:pt idx="662">
                  <c:v>42064.0</c:v>
                </c:pt>
                <c:pt idx="663">
                  <c:v>42095.0</c:v>
                </c:pt>
                <c:pt idx="664">
                  <c:v>42125.0</c:v>
                </c:pt>
                <c:pt idx="665">
                  <c:v>42156.0</c:v>
                </c:pt>
                <c:pt idx="666">
                  <c:v>42186.0</c:v>
                </c:pt>
              </c:numCache>
            </c:numRef>
          </c:cat>
          <c:val>
            <c:numRef>
              <c:f>Sheet1!$D$1:$D$667</c:f>
              <c:numCache>
                <c:formatCode>#,##0</c:formatCode>
                <c:ptCount val="667"/>
                <c:pt idx="0">
                  <c:v>179.0</c:v>
                </c:pt>
                <c:pt idx="1">
                  <c:v>149.0</c:v>
                </c:pt>
                <c:pt idx="2">
                  <c:v>166.0</c:v>
                </c:pt>
                <c:pt idx="3">
                  <c:v>181.0</c:v>
                </c:pt>
                <c:pt idx="4">
                  <c:v>231.0</c:v>
                </c:pt>
                <c:pt idx="5">
                  <c:v>141.0</c:v>
                </c:pt>
                <c:pt idx="6">
                  <c:v>190.0</c:v>
                </c:pt>
                <c:pt idx="7">
                  <c:v>197.0</c:v>
                </c:pt>
                <c:pt idx="8">
                  <c:v>217.0</c:v>
                </c:pt>
                <c:pt idx="9">
                  <c:v>203.0</c:v>
                </c:pt>
                <c:pt idx="10">
                  <c:v>201.0</c:v>
                </c:pt>
                <c:pt idx="11">
                  <c:v>198.0</c:v>
                </c:pt>
                <c:pt idx="12">
                  <c:v>207.0</c:v>
                </c:pt>
                <c:pt idx="13">
                  <c:v>225.0</c:v>
                </c:pt>
                <c:pt idx="14">
                  <c:v>242.0</c:v>
                </c:pt>
                <c:pt idx="15">
                  <c:v>246.0</c:v>
                </c:pt>
                <c:pt idx="16">
                  <c:v>255.0</c:v>
                </c:pt>
                <c:pt idx="17">
                  <c:v>285.0</c:v>
                </c:pt>
                <c:pt idx="18">
                  <c:v>278.0</c:v>
                </c:pt>
                <c:pt idx="19">
                  <c:v>341.0</c:v>
                </c:pt>
                <c:pt idx="20">
                  <c:v>288.0</c:v>
                </c:pt>
                <c:pt idx="21">
                  <c:v>281.0</c:v>
                </c:pt>
                <c:pt idx="22">
                  <c:v>310.0</c:v>
                </c:pt>
                <c:pt idx="23">
                  <c:v>315.0</c:v>
                </c:pt>
                <c:pt idx="24">
                  <c:v>323.0</c:v>
                </c:pt>
                <c:pt idx="25">
                  <c:v>372.0</c:v>
                </c:pt>
                <c:pt idx="26">
                  <c:v>345.0</c:v>
                </c:pt>
                <c:pt idx="27">
                  <c:v>406.0</c:v>
                </c:pt>
                <c:pt idx="28">
                  <c:v>336.0</c:v>
                </c:pt>
                <c:pt idx="29">
                  <c:v>371.0</c:v>
                </c:pt>
                <c:pt idx="30">
                  <c:v>380.0</c:v>
                </c:pt>
                <c:pt idx="31">
                  <c:v>391.0</c:v>
                </c:pt>
                <c:pt idx="32">
                  <c:v>417.0</c:v>
                </c:pt>
                <c:pt idx="33">
                  <c:v>405.0</c:v>
                </c:pt>
                <c:pt idx="34">
                  <c:v>441.0</c:v>
                </c:pt>
                <c:pt idx="35">
                  <c:v>428.0</c:v>
                </c:pt>
                <c:pt idx="36">
                  <c:v>449.0</c:v>
                </c:pt>
                <c:pt idx="37">
                  <c:v>410.0</c:v>
                </c:pt>
                <c:pt idx="38">
                  <c:v>404.0</c:v>
                </c:pt>
                <c:pt idx="39">
                  <c:v>407.0</c:v>
                </c:pt>
                <c:pt idx="40">
                  <c:v>493.0</c:v>
                </c:pt>
                <c:pt idx="41">
                  <c:v>431.0</c:v>
                </c:pt>
                <c:pt idx="42">
                  <c:v>443.0</c:v>
                </c:pt>
                <c:pt idx="43">
                  <c:v>447.0</c:v>
                </c:pt>
                <c:pt idx="44">
                  <c:v>497.0</c:v>
                </c:pt>
                <c:pt idx="45">
                  <c:v>511.0</c:v>
                </c:pt>
                <c:pt idx="46">
                  <c:v>496.0</c:v>
                </c:pt>
                <c:pt idx="47">
                  <c:v>594.0</c:v>
                </c:pt>
                <c:pt idx="48">
                  <c:v>474.0</c:v>
                </c:pt>
                <c:pt idx="49">
                  <c:v>491.0</c:v>
                </c:pt>
                <c:pt idx="50">
                  <c:v>477.0</c:v>
                </c:pt>
                <c:pt idx="51">
                  <c:v>477.0</c:v>
                </c:pt>
                <c:pt idx="52">
                  <c:v>468.0</c:v>
                </c:pt>
                <c:pt idx="53">
                  <c:v>467.0</c:v>
                </c:pt>
                <c:pt idx="54">
                  <c:v>491.0</c:v>
                </c:pt>
                <c:pt idx="55">
                  <c:v>498.0</c:v>
                </c:pt>
                <c:pt idx="56">
                  <c:v>460.0</c:v>
                </c:pt>
                <c:pt idx="57">
                  <c:v>427.0</c:v>
                </c:pt>
                <c:pt idx="58">
                  <c:v>430.0</c:v>
                </c:pt>
                <c:pt idx="59">
                  <c:v>390.0</c:v>
                </c:pt>
                <c:pt idx="60">
                  <c:v>442.0</c:v>
                </c:pt>
                <c:pt idx="61">
                  <c:v>419.0</c:v>
                </c:pt>
                <c:pt idx="62">
                  <c:v>455.0</c:v>
                </c:pt>
                <c:pt idx="63">
                  <c:v>391.0</c:v>
                </c:pt>
                <c:pt idx="64">
                  <c:v>418.0</c:v>
                </c:pt>
                <c:pt idx="65">
                  <c:v>459.0</c:v>
                </c:pt>
                <c:pt idx="66">
                  <c:v>439.0</c:v>
                </c:pt>
                <c:pt idx="67">
                  <c:v>439.0</c:v>
                </c:pt>
                <c:pt idx="68">
                  <c:v>439.0</c:v>
                </c:pt>
                <c:pt idx="69">
                  <c:v>453.0</c:v>
                </c:pt>
                <c:pt idx="70">
                  <c:v>490.0</c:v>
                </c:pt>
                <c:pt idx="71">
                  <c:v>489.0</c:v>
                </c:pt>
                <c:pt idx="72">
                  <c:v>497.0</c:v>
                </c:pt>
                <c:pt idx="73">
                  <c:v>457.0</c:v>
                </c:pt>
                <c:pt idx="74">
                  <c:v>439.0</c:v>
                </c:pt>
                <c:pt idx="75">
                  <c:v>425.0</c:v>
                </c:pt>
                <c:pt idx="76">
                  <c:v>421.0</c:v>
                </c:pt>
                <c:pt idx="77">
                  <c:v>324.0</c:v>
                </c:pt>
                <c:pt idx="78">
                  <c:v>330.0</c:v>
                </c:pt>
                <c:pt idx="79">
                  <c:v>321.0</c:v>
                </c:pt>
                <c:pt idx="80">
                  <c:v>263.0</c:v>
                </c:pt>
                <c:pt idx="81">
                  <c:v>246.0</c:v>
                </c:pt>
                <c:pt idx="82">
                  <c:v>250.0</c:v>
                </c:pt>
                <c:pt idx="83">
                  <c:v>241.0</c:v>
                </c:pt>
                <c:pt idx="84">
                  <c:v>362.0</c:v>
                </c:pt>
                <c:pt idx="85">
                  <c:v>287.0</c:v>
                </c:pt>
                <c:pt idx="86">
                  <c:v>324.0</c:v>
                </c:pt>
                <c:pt idx="87">
                  <c:v>368.0</c:v>
                </c:pt>
                <c:pt idx="88">
                  <c:v>374.0</c:v>
                </c:pt>
                <c:pt idx="89">
                  <c:v>420.0</c:v>
                </c:pt>
                <c:pt idx="90">
                  <c:v>425.0</c:v>
                </c:pt>
                <c:pt idx="91">
                  <c:v>452.0</c:v>
                </c:pt>
                <c:pt idx="92">
                  <c:v>497.0</c:v>
                </c:pt>
                <c:pt idx="93">
                  <c:v>483.0</c:v>
                </c:pt>
                <c:pt idx="94">
                  <c:v>516.0</c:v>
                </c:pt>
                <c:pt idx="95">
                  <c:v>531.0</c:v>
                </c:pt>
                <c:pt idx="96">
                  <c:v>419.0</c:v>
                </c:pt>
                <c:pt idx="97">
                  <c:v>542.0</c:v>
                </c:pt>
                <c:pt idx="98">
                  <c:v>599.0</c:v>
                </c:pt>
                <c:pt idx="99">
                  <c:v>530.0</c:v>
                </c:pt>
                <c:pt idx="100">
                  <c:v>549.0</c:v>
                </c:pt>
                <c:pt idx="101">
                  <c:v>563.0</c:v>
                </c:pt>
                <c:pt idx="102">
                  <c:v>580.0</c:v>
                </c:pt>
                <c:pt idx="103">
                  <c:v>578.0</c:v>
                </c:pt>
                <c:pt idx="104">
                  <c:v>638.0</c:v>
                </c:pt>
                <c:pt idx="105">
                  <c:v>620.0</c:v>
                </c:pt>
                <c:pt idx="106">
                  <c:v>617.0</c:v>
                </c:pt>
                <c:pt idx="107">
                  <c:v>607.0</c:v>
                </c:pt>
                <c:pt idx="108">
                  <c:v>694.0</c:v>
                </c:pt>
                <c:pt idx="109">
                  <c:v>691.0</c:v>
                </c:pt>
                <c:pt idx="110">
                  <c:v>676.0</c:v>
                </c:pt>
                <c:pt idx="111">
                  <c:v>690.0</c:v>
                </c:pt>
                <c:pt idx="112">
                  <c:v>610.0</c:v>
                </c:pt>
                <c:pt idx="113">
                  <c:v>621.0</c:v>
                </c:pt>
                <c:pt idx="114">
                  <c:v>594.0</c:v>
                </c:pt>
                <c:pt idx="115">
                  <c:v>643.0</c:v>
                </c:pt>
                <c:pt idx="116">
                  <c:v>594.0</c:v>
                </c:pt>
                <c:pt idx="117">
                  <c:v>544.0</c:v>
                </c:pt>
                <c:pt idx="118">
                  <c:v>525.0</c:v>
                </c:pt>
                <c:pt idx="119">
                  <c:v>491.0</c:v>
                </c:pt>
                <c:pt idx="120">
                  <c:v>503.0</c:v>
                </c:pt>
                <c:pt idx="121">
                  <c:v>487.0</c:v>
                </c:pt>
                <c:pt idx="122">
                  <c:v>507.0</c:v>
                </c:pt>
                <c:pt idx="123">
                  <c:v>538.0</c:v>
                </c:pt>
                <c:pt idx="124">
                  <c:v>645.0</c:v>
                </c:pt>
                <c:pt idx="125">
                  <c:v>614.0</c:v>
                </c:pt>
                <c:pt idx="126">
                  <c:v>589.0</c:v>
                </c:pt>
                <c:pt idx="127">
                  <c:v>610.0</c:v>
                </c:pt>
                <c:pt idx="128">
                  <c:v>603.0</c:v>
                </c:pt>
                <c:pt idx="129">
                  <c:v>750.0</c:v>
                </c:pt>
                <c:pt idx="130">
                  <c:v>693.0</c:v>
                </c:pt>
                <c:pt idx="131">
                  <c:v>816.0</c:v>
                </c:pt>
                <c:pt idx="132">
                  <c:v>736.0</c:v>
                </c:pt>
                <c:pt idx="133">
                  <c:v>694.0</c:v>
                </c:pt>
                <c:pt idx="134">
                  <c:v>795.0</c:v>
                </c:pt>
                <c:pt idx="135">
                  <c:v>758.0</c:v>
                </c:pt>
                <c:pt idx="136">
                  <c:v>900.0</c:v>
                </c:pt>
                <c:pt idx="137">
                  <c:v>835.0</c:v>
                </c:pt>
                <c:pt idx="138">
                  <c:v>969.0</c:v>
                </c:pt>
                <c:pt idx="139">
                  <c:v>950.0</c:v>
                </c:pt>
                <c:pt idx="140">
                  <c:v>948.0</c:v>
                </c:pt>
                <c:pt idx="141">
                  <c:v>974.0</c:v>
                </c:pt>
                <c:pt idx="142">
                  <c:v>973.0</c:v>
                </c:pt>
                <c:pt idx="143">
                  <c:v>1004.0</c:v>
                </c:pt>
                <c:pt idx="144">
                  <c:v>978.0</c:v>
                </c:pt>
                <c:pt idx="145">
                  <c:v>1042.0</c:v>
                </c:pt>
                <c:pt idx="146">
                  <c:v>965.0</c:v>
                </c:pt>
                <c:pt idx="147">
                  <c:v>977.0</c:v>
                </c:pt>
                <c:pt idx="148">
                  <c:v>957.0</c:v>
                </c:pt>
                <c:pt idx="149">
                  <c:v>1017.0</c:v>
                </c:pt>
                <c:pt idx="150">
                  <c:v>1027.0</c:v>
                </c:pt>
                <c:pt idx="151">
                  <c:v>1043.0</c:v>
                </c:pt>
                <c:pt idx="152">
                  <c:v>1194.0</c:v>
                </c:pt>
                <c:pt idx="153">
                  <c:v>1024.0</c:v>
                </c:pt>
                <c:pt idx="154">
                  <c:v>1056.0</c:v>
                </c:pt>
                <c:pt idx="155">
                  <c:v>1235.0</c:v>
                </c:pt>
                <c:pt idx="156">
                  <c:v>1015.0</c:v>
                </c:pt>
                <c:pt idx="157">
                  <c:v>1015.0</c:v>
                </c:pt>
                <c:pt idx="158">
                  <c:v>936.0</c:v>
                </c:pt>
                <c:pt idx="159">
                  <c:v>842.0</c:v>
                </c:pt>
                <c:pt idx="160">
                  <c:v>848.0</c:v>
                </c:pt>
                <c:pt idx="161">
                  <c:v>992.0</c:v>
                </c:pt>
                <c:pt idx="162">
                  <c:v>794.0</c:v>
                </c:pt>
                <c:pt idx="163">
                  <c:v>870.0</c:v>
                </c:pt>
                <c:pt idx="164">
                  <c:v>788.0</c:v>
                </c:pt>
                <c:pt idx="165">
                  <c:v>632.0</c:v>
                </c:pt>
                <c:pt idx="166">
                  <c:v>630.0</c:v>
                </c:pt>
                <c:pt idx="167">
                  <c:v>540.0</c:v>
                </c:pt>
                <c:pt idx="168">
                  <c:v>569.0</c:v>
                </c:pt>
                <c:pt idx="169">
                  <c:v>547.0</c:v>
                </c:pt>
                <c:pt idx="170">
                  <c:v>565.0</c:v>
                </c:pt>
                <c:pt idx="171">
                  <c:v>461.0</c:v>
                </c:pt>
                <c:pt idx="172">
                  <c:v>400.0</c:v>
                </c:pt>
                <c:pt idx="173">
                  <c:v>365.0</c:v>
                </c:pt>
                <c:pt idx="174">
                  <c:v>324.0</c:v>
                </c:pt>
                <c:pt idx="175">
                  <c:v>248.0</c:v>
                </c:pt>
                <c:pt idx="176">
                  <c:v>220.0</c:v>
                </c:pt>
                <c:pt idx="177">
                  <c:v>216.0</c:v>
                </c:pt>
                <c:pt idx="178">
                  <c:v>198.0</c:v>
                </c:pt>
                <c:pt idx="179">
                  <c:v>285.0</c:v>
                </c:pt>
                <c:pt idx="180">
                  <c:v>154.0</c:v>
                </c:pt>
                <c:pt idx="181">
                  <c:v>145.0</c:v>
                </c:pt>
                <c:pt idx="182">
                  <c:v>134.0</c:v>
                </c:pt>
                <c:pt idx="183">
                  <c:v>187.0</c:v>
                </c:pt>
                <c:pt idx="184">
                  <c:v>199.0</c:v>
                </c:pt>
                <c:pt idx="185">
                  <c:v>211.0</c:v>
                </c:pt>
                <c:pt idx="186">
                  <c:v>252.0</c:v>
                </c:pt>
                <c:pt idx="187">
                  <c:v>206.0</c:v>
                </c:pt>
                <c:pt idx="188">
                  <c:v>232.0</c:v>
                </c:pt>
                <c:pt idx="189">
                  <c:v>226.0</c:v>
                </c:pt>
                <c:pt idx="190">
                  <c:v>226.0</c:v>
                </c:pt>
                <c:pt idx="191">
                  <c:v>208.0</c:v>
                </c:pt>
                <c:pt idx="192">
                  <c:v>260.0</c:v>
                </c:pt>
                <c:pt idx="193">
                  <c:v>241.0</c:v>
                </c:pt>
                <c:pt idx="194">
                  <c:v>244.0</c:v>
                </c:pt>
                <c:pt idx="195">
                  <c:v>223.0</c:v>
                </c:pt>
                <c:pt idx="196">
                  <c:v>281.0</c:v>
                </c:pt>
                <c:pt idx="197">
                  <c:v>259.0</c:v>
                </c:pt>
                <c:pt idx="198">
                  <c:v>285.0</c:v>
                </c:pt>
                <c:pt idx="199">
                  <c:v>330.0</c:v>
                </c:pt>
                <c:pt idx="200">
                  <c:v>452.0</c:v>
                </c:pt>
                <c:pt idx="201">
                  <c:v>349.0</c:v>
                </c:pt>
                <c:pt idx="202">
                  <c:v>387.0</c:v>
                </c:pt>
                <c:pt idx="203">
                  <c:v>370.0</c:v>
                </c:pt>
                <c:pt idx="204">
                  <c:v>354.0</c:v>
                </c:pt>
                <c:pt idx="205">
                  <c:v>355.0</c:v>
                </c:pt>
                <c:pt idx="206">
                  <c:v>406.0</c:v>
                </c:pt>
                <c:pt idx="207">
                  <c:v>458.0</c:v>
                </c:pt>
                <c:pt idx="208">
                  <c:v>447.0</c:v>
                </c:pt>
                <c:pt idx="209">
                  <c:v>513.0</c:v>
                </c:pt>
                <c:pt idx="210">
                  <c:v>433.0</c:v>
                </c:pt>
                <c:pt idx="211">
                  <c:v>490.0</c:v>
                </c:pt>
                <c:pt idx="212">
                  <c:v>418.0</c:v>
                </c:pt>
                <c:pt idx="213">
                  <c:v>476.0</c:v>
                </c:pt>
                <c:pt idx="214">
                  <c:v>453.0</c:v>
                </c:pt>
                <c:pt idx="215">
                  <c:v>474.0</c:v>
                </c:pt>
                <c:pt idx="216">
                  <c:v>441.0</c:v>
                </c:pt>
                <c:pt idx="217">
                  <c:v>500.0</c:v>
                </c:pt>
                <c:pt idx="218">
                  <c:v>505.0</c:v>
                </c:pt>
                <c:pt idx="219">
                  <c:v>541.0</c:v>
                </c:pt>
                <c:pt idx="220">
                  <c:v>462.0</c:v>
                </c:pt>
                <c:pt idx="221">
                  <c:v>560.0</c:v>
                </c:pt>
                <c:pt idx="222">
                  <c:v>522.0</c:v>
                </c:pt>
                <c:pt idx="223">
                  <c:v>460.0</c:v>
                </c:pt>
                <c:pt idx="224">
                  <c:v>476.0</c:v>
                </c:pt>
                <c:pt idx="225">
                  <c:v>469.0</c:v>
                </c:pt>
                <c:pt idx="226">
                  <c:v>485.0</c:v>
                </c:pt>
                <c:pt idx="227">
                  <c:v>431.0</c:v>
                </c:pt>
                <c:pt idx="228">
                  <c:v>385.0</c:v>
                </c:pt>
                <c:pt idx="229">
                  <c:v>456.0</c:v>
                </c:pt>
                <c:pt idx="230">
                  <c:v>447.0</c:v>
                </c:pt>
                <c:pt idx="231">
                  <c:v>408.0</c:v>
                </c:pt>
                <c:pt idx="232">
                  <c:v>489.0</c:v>
                </c:pt>
                <c:pt idx="233">
                  <c:v>468.0</c:v>
                </c:pt>
                <c:pt idx="234">
                  <c:v>415.0</c:v>
                </c:pt>
                <c:pt idx="235">
                  <c:v>461.0</c:v>
                </c:pt>
                <c:pt idx="236">
                  <c:v>539.0</c:v>
                </c:pt>
                <c:pt idx="237">
                  <c:v>448.0</c:v>
                </c:pt>
                <c:pt idx="238">
                  <c:v>410.0</c:v>
                </c:pt>
                <c:pt idx="239">
                  <c:v>358.0</c:v>
                </c:pt>
                <c:pt idx="240">
                  <c:v>381.0</c:v>
                </c:pt>
                <c:pt idx="241">
                  <c:v>358.0</c:v>
                </c:pt>
                <c:pt idx="242">
                  <c:v>317.0</c:v>
                </c:pt>
                <c:pt idx="243">
                  <c:v>264.0</c:v>
                </c:pt>
                <c:pt idx="244">
                  <c:v>266.0</c:v>
                </c:pt>
                <c:pt idx="245">
                  <c:v>368.0</c:v>
                </c:pt>
                <c:pt idx="246">
                  <c:v>368.0</c:v>
                </c:pt>
                <c:pt idx="247">
                  <c:v>386.0</c:v>
                </c:pt>
                <c:pt idx="248">
                  <c:v>458.0</c:v>
                </c:pt>
                <c:pt idx="249">
                  <c:v>408.0</c:v>
                </c:pt>
                <c:pt idx="250">
                  <c:v>422.0</c:v>
                </c:pt>
                <c:pt idx="251">
                  <c:v>381.0</c:v>
                </c:pt>
                <c:pt idx="252">
                  <c:v>388.0</c:v>
                </c:pt>
                <c:pt idx="253">
                  <c:v>380.0</c:v>
                </c:pt>
                <c:pt idx="254">
                  <c:v>380.0</c:v>
                </c:pt>
                <c:pt idx="255">
                  <c:v>378.0</c:v>
                </c:pt>
                <c:pt idx="256">
                  <c:v>409.0</c:v>
                </c:pt>
                <c:pt idx="257">
                  <c:v>304.0</c:v>
                </c:pt>
                <c:pt idx="258">
                  <c:v>293.0</c:v>
                </c:pt>
                <c:pt idx="259">
                  <c:v>287.0</c:v>
                </c:pt>
                <c:pt idx="260">
                  <c:v>306.0</c:v>
                </c:pt>
                <c:pt idx="261">
                  <c:v>245.0</c:v>
                </c:pt>
                <c:pt idx="262">
                  <c:v>259.0</c:v>
                </c:pt>
                <c:pt idx="263">
                  <c:v>252.0</c:v>
                </c:pt>
                <c:pt idx="264">
                  <c:v>279.0</c:v>
                </c:pt>
                <c:pt idx="265">
                  <c:v>290.0</c:v>
                </c:pt>
                <c:pt idx="266">
                  <c:v>340.0</c:v>
                </c:pt>
                <c:pt idx="267">
                  <c:v>346.0</c:v>
                </c:pt>
                <c:pt idx="268">
                  <c:v>362.0</c:v>
                </c:pt>
                <c:pt idx="269">
                  <c:v>321.0</c:v>
                </c:pt>
                <c:pt idx="270">
                  <c:v>454.0</c:v>
                </c:pt>
                <c:pt idx="271">
                  <c:v>315.0</c:v>
                </c:pt>
                <c:pt idx="272">
                  <c:v>361.0</c:v>
                </c:pt>
                <c:pt idx="273">
                  <c:v>406.0</c:v>
                </c:pt>
                <c:pt idx="274">
                  <c:v>397.0</c:v>
                </c:pt>
                <c:pt idx="275">
                  <c:v>481.0</c:v>
                </c:pt>
                <c:pt idx="276">
                  <c:v>450.0</c:v>
                </c:pt>
                <c:pt idx="277">
                  <c:v>530.0</c:v>
                </c:pt>
                <c:pt idx="278">
                  <c:v>496.0</c:v>
                </c:pt>
                <c:pt idx="279">
                  <c:v>551.0</c:v>
                </c:pt>
                <c:pt idx="280">
                  <c:v>571.0</c:v>
                </c:pt>
                <c:pt idx="281">
                  <c:v>600.0</c:v>
                </c:pt>
                <c:pt idx="282">
                  <c:v>693.0</c:v>
                </c:pt>
                <c:pt idx="283">
                  <c:v>652.0</c:v>
                </c:pt>
                <c:pt idx="284">
                  <c:v>570.0</c:v>
                </c:pt>
                <c:pt idx="285">
                  <c:v>630.0</c:v>
                </c:pt>
                <c:pt idx="286">
                  <c:v>579.0</c:v>
                </c:pt>
                <c:pt idx="287">
                  <c:v>543.0</c:v>
                </c:pt>
                <c:pt idx="288">
                  <c:v>665.0</c:v>
                </c:pt>
                <c:pt idx="289">
                  <c:v>681.0</c:v>
                </c:pt>
                <c:pt idx="290">
                  <c:v>593.0</c:v>
                </c:pt>
                <c:pt idx="291">
                  <c:v>652.0</c:v>
                </c:pt>
                <c:pt idx="292">
                  <c:v>644.0</c:v>
                </c:pt>
                <c:pt idx="293">
                  <c:v>735.0</c:v>
                </c:pt>
                <c:pt idx="294">
                  <c:v>601.0</c:v>
                </c:pt>
                <c:pt idx="295">
                  <c:v>550.0</c:v>
                </c:pt>
                <c:pt idx="296">
                  <c:v>524.0</c:v>
                </c:pt>
                <c:pt idx="297">
                  <c:v>533.0</c:v>
                </c:pt>
                <c:pt idx="298">
                  <c:v>654.0</c:v>
                </c:pt>
                <c:pt idx="299">
                  <c:v>616.0</c:v>
                </c:pt>
                <c:pt idx="300">
                  <c:v>621.0</c:v>
                </c:pt>
                <c:pt idx="301">
                  <c:v>589.0</c:v>
                </c:pt>
                <c:pt idx="302">
                  <c:v>594.0</c:v>
                </c:pt>
                <c:pt idx="303">
                  <c:v>619.0</c:v>
                </c:pt>
                <c:pt idx="304">
                  <c:v>664.0</c:v>
                </c:pt>
                <c:pt idx="305">
                  <c:v>644.0</c:v>
                </c:pt>
                <c:pt idx="306">
                  <c:v>625.0</c:v>
                </c:pt>
                <c:pt idx="307">
                  <c:v>684.0</c:v>
                </c:pt>
                <c:pt idx="308">
                  <c:v>825.0</c:v>
                </c:pt>
                <c:pt idx="309">
                  <c:v>638.0</c:v>
                </c:pt>
                <c:pt idx="310">
                  <c:v>630.0</c:v>
                </c:pt>
                <c:pt idx="311">
                  <c:v>718.0</c:v>
                </c:pt>
                <c:pt idx="312">
                  <c:v>652.0</c:v>
                </c:pt>
                <c:pt idx="313">
                  <c:v>637.0</c:v>
                </c:pt>
                <c:pt idx="314">
                  <c:v>666.0</c:v>
                </c:pt>
                <c:pt idx="315">
                  <c:v>616.0</c:v>
                </c:pt>
                <c:pt idx="316">
                  <c:v>589.0</c:v>
                </c:pt>
                <c:pt idx="317">
                  <c:v>577.0</c:v>
                </c:pt>
                <c:pt idx="318">
                  <c:v>571.0</c:v>
                </c:pt>
                <c:pt idx="319">
                  <c:v>561.0</c:v>
                </c:pt>
                <c:pt idx="320">
                  <c:v>508.0</c:v>
                </c:pt>
                <c:pt idx="321">
                  <c:v>518.0</c:v>
                </c:pt>
                <c:pt idx="322">
                  <c:v>524.0</c:v>
                </c:pt>
                <c:pt idx="323">
                  <c:v>614.0</c:v>
                </c:pt>
                <c:pt idx="324">
                  <c:v>502.0</c:v>
                </c:pt>
                <c:pt idx="325">
                  <c:v>391.0</c:v>
                </c:pt>
                <c:pt idx="326">
                  <c:v>475.0</c:v>
                </c:pt>
                <c:pt idx="327">
                  <c:v>447.0</c:v>
                </c:pt>
                <c:pt idx="328">
                  <c:v>403.0</c:v>
                </c:pt>
                <c:pt idx="329">
                  <c:v>421.0</c:v>
                </c:pt>
                <c:pt idx="330">
                  <c:v>432.0</c:v>
                </c:pt>
                <c:pt idx="331">
                  <c:v>418.0</c:v>
                </c:pt>
                <c:pt idx="332">
                  <c:v>440.0</c:v>
                </c:pt>
                <c:pt idx="333">
                  <c:v>409.0</c:v>
                </c:pt>
                <c:pt idx="334">
                  <c:v>401.0</c:v>
                </c:pt>
                <c:pt idx="335">
                  <c:v>314.0</c:v>
                </c:pt>
                <c:pt idx="336">
                  <c:v>277.0</c:v>
                </c:pt>
                <c:pt idx="337">
                  <c:v>374.0</c:v>
                </c:pt>
                <c:pt idx="338">
                  <c:v>402.0</c:v>
                </c:pt>
                <c:pt idx="339">
                  <c:v>404.0</c:v>
                </c:pt>
                <c:pt idx="340">
                  <c:v>380.0</c:v>
                </c:pt>
                <c:pt idx="341">
                  <c:v>399.0</c:v>
                </c:pt>
                <c:pt idx="342">
                  <c:v>384.0</c:v>
                </c:pt>
                <c:pt idx="343">
                  <c:v>388.0</c:v>
                </c:pt>
                <c:pt idx="344">
                  <c:v>387.0</c:v>
                </c:pt>
                <c:pt idx="345">
                  <c:v>411.0</c:v>
                </c:pt>
                <c:pt idx="346">
                  <c:v>414.0</c:v>
                </c:pt>
                <c:pt idx="347">
                  <c:v>376.0</c:v>
                </c:pt>
                <c:pt idx="348">
                  <c:v>355.0</c:v>
                </c:pt>
                <c:pt idx="349">
                  <c:v>358.0</c:v>
                </c:pt>
                <c:pt idx="350">
                  <c:v>287.0</c:v>
                </c:pt>
                <c:pt idx="351">
                  <c:v>361.0</c:v>
                </c:pt>
                <c:pt idx="352">
                  <c:v>399.0</c:v>
                </c:pt>
                <c:pt idx="353">
                  <c:v>376.0</c:v>
                </c:pt>
                <c:pt idx="354">
                  <c:v>303.0</c:v>
                </c:pt>
                <c:pt idx="355">
                  <c:v>329.0</c:v>
                </c:pt>
                <c:pt idx="356">
                  <c:v>304.0</c:v>
                </c:pt>
                <c:pt idx="357">
                  <c:v>351.0</c:v>
                </c:pt>
                <c:pt idx="358">
                  <c:v>294.0</c:v>
                </c:pt>
                <c:pt idx="359">
                  <c:v>376.0</c:v>
                </c:pt>
                <c:pt idx="360">
                  <c:v>674.0</c:v>
                </c:pt>
                <c:pt idx="361">
                  <c:v>306.0</c:v>
                </c:pt>
                <c:pt idx="362">
                  <c:v>278.0</c:v>
                </c:pt>
                <c:pt idx="363">
                  <c:v>260.0</c:v>
                </c:pt>
                <c:pt idx="364">
                  <c:v>223.0</c:v>
                </c:pt>
                <c:pt idx="365">
                  <c:v>265.0</c:v>
                </c:pt>
                <c:pt idx="366">
                  <c:v>244.0</c:v>
                </c:pt>
                <c:pt idx="367">
                  <c:v>243.0</c:v>
                </c:pt>
                <c:pt idx="368">
                  <c:v>207.0</c:v>
                </c:pt>
                <c:pt idx="369">
                  <c:v>171.0</c:v>
                </c:pt>
                <c:pt idx="370">
                  <c:v>218.0</c:v>
                </c:pt>
                <c:pt idx="371">
                  <c:v>161.0</c:v>
                </c:pt>
                <c:pt idx="372">
                  <c:v>158.0</c:v>
                </c:pt>
                <c:pt idx="373">
                  <c:v>131.0</c:v>
                </c:pt>
                <c:pt idx="374">
                  <c:v>171.0</c:v>
                </c:pt>
                <c:pt idx="375">
                  <c:v>128.0</c:v>
                </c:pt>
                <c:pt idx="376">
                  <c:v>189.0</c:v>
                </c:pt>
                <c:pt idx="377">
                  <c:v>153.0</c:v>
                </c:pt>
                <c:pt idx="378">
                  <c:v>145.0</c:v>
                </c:pt>
                <c:pt idx="379">
                  <c:v>132.0</c:v>
                </c:pt>
                <c:pt idx="380">
                  <c:v>142.0</c:v>
                </c:pt>
                <c:pt idx="381">
                  <c:v>163.0</c:v>
                </c:pt>
                <c:pt idx="382">
                  <c:v>149.0</c:v>
                </c:pt>
                <c:pt idx="383">
                  <c:v>160.0</c:v>
                </c:pt>
                <c:pt idx="384">
                  <c:v>140.0</c:v>
                </c:pt>
                <c:pt idx="385">
                  <c:v>152.0</c:v>
                </c:pt>
                <c:pt idx="386">
                  <c:v>141.0</c:v>
                </c:pt>
                <c:pt idx="387">
                  <c:v>143.0</c:v>
                </c:pt>
                <c:pt idx="388">
                  <c:v>126.0</c:v>
                </c:pt>
                <c:pt idx="389">
                  <c:v>123.0</c:v>
                </c:pt>
                <c:pt idx="390">
                  <c:v>163.0</c:v>
                </c:pt>
                <c:pt idx="391">
                  <c:v>139.0</c:v>
                </c:pt>
                <c:pt idx="392">
                  <c:v>156.0</c:v>
                </c:pt>
                <c:pt idx="393">
                  <c:v>138.0</c:v>
                </c:pt>
                <c:pt idx="394">
                  <c:v>125.0</c:v>
                </c:pt>
                <c:pt idx="395">
                  <c:v>114.0</c:v>
                </c:pt>
                <c:pt idx="396">
                  <c:v>141.0</c:v>
                </c:pt>
                <c:pt idx="397">
                  <c:v>143.0</c:v>
                </c:pt>
                <c:pt idx="398">
                  <c:v>131.0</c:v>
                </c:pt>
                <c:pt idx="399">
                  <c:v>130.0</c:v>
                </c:pt>
                <c:pt idx="400">
                  <c:v>153.0</c:v>
                </c:pt>
                <c:pt idx="401">
                  <c:v>147.0</c:v>
                </c:pt>
                <c:pt idx="402">
                  <c:v>144.0</c:v>
                </c:pt>
                <c:pt idx="403">
                  <c:v>178.0</c:v>
                </c:pt>
                <c:pt idx="404">
                  <c:v>164.0</c:v>
                </c:pt>
                <c:pt idx="405">
                  <c:v>158.0</c:v>
                </c:pt>
                <c:pt idx="406">
                  <c:v>174.0</c:v>
                </c:pt>
                <c:pt idx="407">
                  <c:v>245.0</c:v>
                </c:pt>
                <c:pt idx="408">
                  <c:v>210.0</c:v>
                </c:pt>
                <c:pt idx="409">
                  <c:v>148.0</c:v>
                </c:pt>
                <c:pt idx="410">
                  <c:v>203.0</c:v>
                </c:pt>
                <c:pt idx="411">
                  <c:v>246.0</c:v>
                </c:pt>
                <c:pt idx="412">
                  <c:v>220.0</c:v>
                </c:pt>
                <c:pt idx="413">
                  <c:v>232.0</c:v>
                </c:pt>
                <c:pt idx="414">
                  <c:v>234.0</c:v>
                </c:pt>
                <c:pt idx="415">
                  <c:v>263.0</c:v>
                </c:pt>
                <c:pt idx="416">
                  <c:v>296.0</c:v>
                </c:pt>
                <c:pt idx="417">
                  <c:v>287.0</c:v>
                </c:pt>
                <c:pt idx="418">
                  <c:v>260.0</c:v>
                </c:pt>
                <c:pt idx="419">
                  <c:v>248.0</c:v>
                </c:pt>
                <c:pt idx="420">
                  <c:v>249.0</c:v>
                </c:pt>
                <c:pt idx="421">
                  <c:v>286.0</c:v>
                </c:pt>
                <c:pt idx="422">
                  <c:v>248.0</c:v>
                </c:pt>
                <c:pt idx="423">
                  <c:v>274.0</c:v>
                </c:pt>
                <c:pt idx="424">
                  <c:v>252.0</c:v>
                </c:pt>
                <c:pt idx="425">
                  <c:v>259.0</c:v>
                </c:pt>
                <c:pt idx="426">
                  <c:v>274.0</c:v>
                </c:pt>
                <c:pt idx="427">
                  <c:v>278.0</c:v>
                </c:pt>
                <c:pt idx="428">
                  <c:v>274.0</c:v>
                </c:pt>
                <c:pt idx="429">
                  <c:v>283.0</c:v>
                </c:pt>
                <c:pt idx="430">
                  <c:v>300.0</c:v>
                </c:pt>
                <c:pt idx="431">
                  <c:v>289.0</c:v>
                </c:pt>
                <c:pt idx="432">
                  <c:v>273.0</c:v>
                </c:pt>
                <c:pt idx="433">
                  <c:v>275.0</c:v>
                </c:pt>
                <c:pt idx="434">
                  <c:v>269.0</c:v>
                </c:pt>
                <c:pt idx="435">
                  <c:v>281.0</c:v>
                </c:pt>
                <c:pt idx="436">
                  <c:v>295.0</c:v>
                </c:pt>
                <c:pt idx="437">
                  <c:v>276.0</c:v>
                </c:pt>
                <c:pt idx="438">
                  <c:v>309.0</c:v>
                </c:pt>
                <c:pt idx="439">
                  <c:v>289.0</c:v>
                </c:pt>
                <c:pt idx="440">
                  <c:v>285.0</c:v>
                </c:pt>
                <c:pt idx="441">
                  <c:v>280.0</c:v>
                </c:pt>
                <c:pt idx="442">
                  <c:v>313.0</c:v>
                </c:pt>
                <c:pt idx="443">
                  <c:v>334.0</c:v>
                </c:pt>
                <c:pt idx="444">
                  <c:v>272.0</c:v>
                </c:pt>
                <c:pt idx="445">
                  <c:v>310.0</c:v>
                </c:pt>
                <c:pt idx="446">
                  <c:v>339.0</c:v>
                </c:pt>
                <c:pt idx="447">
                  <c:v>297.0</c:v>
                </c:pt>
                <c:pt idx="448">
                  <c:v>303.0</c:v>
                </c:pt>
                <c:pt idx="449">
                  <c:v>278.0</c:v>
                </c:pt>
                <c:pt idx="450">
                  <c:v>316.0</c:v>
                </c:pt>
                <c:pt idx="451">
                  <c:v>323.0</c:v>
                </c:pt>
                <c:pt idx="452">
                  <c:v>336.0</c:v>
                </c:pt>
                <c:pt idx="453">
                  <c:v>325.0</c:v>
                </c:pt>
                <c:pt idx="454">
                  <c:v>314.0</c:v>
                </c:pt>
                <c:pt idx="455">
                  <c:v>299.0</c:v>
                </c:pt>
                <c:pt idx="456">
                  <c:v>326.0</c:v>
                </c:pt>
                <c:pt idx="457">
                  <c:v>379.0</c:v>
                </c:pt>
                <c:pt idx="458">
                  <c:v>372.0</c:v>
                </c:pt>
                <c:pt idx="459">
                  <c:v>333.0</c:v>
                </c:pt>
                <c:pt idx="460">
                  <c:v>323.0</c:v>
                </c:pt>
                <c:pt idx="461">
                  <c:v>330.0</c:v>
                </c:pt>
                <c:pt idx="462">
                  <c:v>353.0</c:v>
                </c:pt>
                <c:pt idx="463">
                  <c:v>386.0</c:v>
                </c:pt>
                <c:pt idx="464">
                  <c:v>322.0</c:v>
                </c:pt>
                <c:pt idx="465">
                  <c:v>432.0</c:v>
                </c:pt>
                <c:pt idx="466">
                  <c:v>365.0</c:v>
                </c:pt>
                <c:pt idx="467">
                  <c:v>350.0</c:v>
                </c:pt>
                <c:pt idx="468">
                  <c:v>392.0</c:v>
                </c:pt>
                <c:pt idx="469">
                  <c:v>361.0</c:v>
                </c:pt>
                <c:pt idx="470">
                  <c:v>361.0</c:v>
                </c:pt>
                <c:pt idx="471">
                  <c:v>308.0</c:v>
                </c:pt>
                <c:pt idx="472">
                  <c:v>328.0</c:v>
                </c:pt>
                <c:pt idx="473">
                  <c:v>362.0</c:v>
                </c:pt>
                <c:pt idx="474">
                  <c:v>344.0</c:v>
                </c:pt>
                <c:pt idx="475">
                  <c:v>362.0</c:v>
                </c:pt>
                <c:pt idx="476">
                  <c:v>289.0</c:v>
                </c:pt>
                <c:pt idx="477">
                  <c:v>378.0</c:v>
                </c:pt>
                <c:pt idx="478">
                  <c:v>370.0</c:v>
                </c:pt>
                <c:pt idx="479">
                  <c:v>355.0</c:v>
                </c:pt>
                <c:pt idx="480">
                  <c:v>386.0</c:v>
                </c:pt>
                <c:pt idx="481">
                  <c:v>381.0</c:v>
                </c:pt>
                <c:pt idx="482">
                  <c:v>333.0</c:v>
                </c:pt>
                <c:pt idx="483">
                  <c:v>344.0</c:v>
                </c:pt>
                <c:pt idx="484">
                  <c:v>291.0</c:v>
                </c:pt>
                <c:pt idx="485">
                  <c:v>355.0</c:v>
                </c:pt>
                <c:pt idx="486">
                  <c:v>333.0</c:v>
                </c:pt>
                <c:pt idx="487">
                  <c:v>311.0</c:v>
                </c:pt>
                <c:pt idx="488">
                  <c:v>314.0</c:v>
                </c:pt>
                <c:pt idx="489">
                  <c:v>285.0</c:v>
                </c:pt>
                <c:pt idx="490">
                  <c:v>340.0</c:v>
                </c:pt>
                <c:pt idx="491">
                  <c:v>303.0</c:v>
                </c:pt>
                <c:pt idx="492">
                  <c:v>387.0</c:v>
                </c:pt>
                <c:pt idx="493">
                  <c:v>345.0</c:v>
                </c:pt>
                <c:pt idx="494">
                  <c:v>358.0</c:v>
                </c:pt>
                <c:pt idx="495">
                  <c:v>342.0</c:v>
                </c:pt>
                <c:pt idx="496">
                  <c:v>356.0</c:v>
                </c:pt>
                <c:pt idx="497">
                  <c:v>293.0</c:v>
                </c:pt>
                <c:pt idx="498">
                  <c:v>301.0</c:v>
                </c:pt>
                <c:pt idx="499">
                  <c:v>309.0</c:v>
                </c:pt>
                <c:pt idx="500">
                  <c:v>319.0</c:v>
                </c:pt>
                <c:pt idx="501">
                  <c:v>321.0</c:v>
                </c:pt>
                <c:pt idx="502">
                  <c:v>360.0</c:v>
                </c:pt>
                <c:pt idx="503">
                  <c:v>356.0</c:v>
                </c:pt>
                <c:pt idx="504">
                  <c:v>311.0</c:v>
                </c:pt>
                <c:pt idx="505">
                  <c:v>320.0</c:v>
                </c:pt>
                <c:pt idx="506">
                  <c:v>330.0</c:v>
                </c:pt>
                <c:pt idx="507">
                  <c:v>316.0</c:v>
                </c:pt>
                <c:pt idx="508">
                  <c:v>356.0</c:v>
                </c:pt>
                <c:pt idx="509">
                  <c:v>362.0</c:v>
                </c:pt>
                <c:pt idx="510">
                  <c:v>362.0</c:v>
                </c:pt>
                <c:pt idx="511">
                  <c:v>306.0</c:v>
                </c:pt>
                <c:pt idx="512">
                  <c:v>345.0</c:v>
                </c:pt>
                <c:pt idx="513">
                  <c:v>346.0</c:v>
                </c:pt>
                <c:pt idx="514">
                  <c:v>319.0</c:v>
                </c:pt>
                <c:pt idx="515">
                  <c:v>409.0</c:v>
                </c:pt>
                <c:pt idx="516">
                  <c:v>303.0</c:v>
                </c:pt>
                <c:pt idx="517">
                  <c:v>417.0</c:v>
                </c:pt>
                <c:pt idx="518">
                  <c:v>324.0</c:v>
                </c:pt>
                <c:pt idx="519">
                  <c:v>327.0</c:v>
                </c:pt>
                <c:pt idx="520">
                  <c:v>364.0</c:v>
                </c:pt>
                <c:pt idx="521">
                  <c:v>335.0</c:v>
                </c:pt>
                <c:pt idx="522">
                  <c:v>330.0</c:v>
                </c:pt>
                <c:pt idx="523">
                  <c:v>362.0</c:v>
                </c:pt>
                <c:pt idx="524">
                  <c:v>336.0</c:v>
                </c:pt>
                <c:pt idx="525">
                  <c:v>366.0</c:v>
                </c:pt>
                <c:pt idx="526">
                  <c:v>311.0</c:v>
                </c:pt>
                <c:pt idx="527">
                  <c:v>362.0</c:v>
                </c:pt>
                <c:pt idx="528">
                  <c:v>320.0</c:v>
                </c:pt>
                <c:pt idx="529">
                  <c:v>315.0</c:v>
                </c:pt>
                <c:pt idx="530">
                  <c:v>318.0</c:v>
                </c:pt>
                <c:pt idx="531">
                  <c:v>359.0</c:v>
                </c:pt>
                <c:pt idx="532">
                  <c:v>386.0</c:v>
                </c:pt>
                <c:pt idx="533">
                  <c:v>322.0</c:v>
                </c:pt>
                <c:pt idx="534">
                  <c:v>386.0</c:v>
                </c:pt>
                <c:pt idx="535">
                  <c:v>364.0</c:v>
                </c:pt>
                <c:pt idx="536">
                  <c:v>375.0</c:v>
                </c:pt>
                <c:pt idx="537">
                  <c:v>417.0</c:v>
                </c:pt>
                <c:pt idx="538">
                  <c:v>415.0</c:v>
                </c:pt>
                <c:pt idx="539">
                  <c:v>379.0</c:v>
                </c:pt>
                <c:pt idx="540">
                  <c:v>409.0</c:v>
                </c:pt>
                <c:pt idx="541">
                  <c:v>395.0</c:v>
                </c:pt>
                <c:pt idx="542">
                  <c:v>402.0</c:v>
                </c:pt>
                <c:pt idx="543">
                  <c:v>421.0</c:v>
                </c:pt>
                <c:pt idx="544">
                  <c:v>360.0</c:v>
                </c:pt>
                <c:pt idx="545">
                  <c:v>408.0</c:v>
                </c:pt>
                <c:pt idx="546">
                  <c:v>385.0</c:v>
                </c:pt>
                <c:pt idx="547">
                  <c:v>416.0</c:v>
                </c:pt>
                <c:pt idx="548">
                  <c:v>377.0</c:v>
                </c:pt>
                <c:pt idx="549">
                  <c:v>344.0</c:v>
                </c:pt>
                <c:pt idx="550">
                  <c:v>406.0</c:v>
                </c:pt>
                <c:pt idx="551">
                  <c:v>375.0</c:v>
                </c:pt>
                <c:pt idx="552">
                  <c:v>422.0</c:v>
                </c:pt>
                <c:pt idx="553">
                  <c:v>413.0</c:v>
                </c:pt>
                <c:pt idx="554">
                  <c:v>484.0</c:v>
                </c:pt>
                <c:pt idx="555">
                  <c:v>424.0</c:v>
                </c:pt>
                <c:pt idx="556">
                  <c:v>374.0</c:v>
                </c:pt>
                <c:pt idx="557">
                  <c:v>402.0</c:v>
                </c:pt>
                <c:pt idx="558">
                  <c:v>378.0</c:v>
                </c:pt>
                <c:pt idx="559">
                  <c:v>363.0</c:v>
                </c:pt>
                <c:pt idx="560">
                  <c:v>365.0</c:v>
                </c:pt>
                <c:pt idx="561">
                  <c:v>326.0</c:v>
                </c:pt>
                <c:pt idx="562">
                  <c:v>314.0</c:v>
                </c:pt>
                <c:pt idx="563">
                  <c:v>368.0</c:v>
                </c:pt>
                <c:pt idx="564">
                  <c:v>382.0</c:v>
                </c:pt>
                <c:pt idx="565">
                  <c:v>392.0</c:v>
                </c:pt>
                <c:pt idx="566">
                  <c:v>380.0</c:v>
                </c:pt>
                <c:pt idx="567">
                  <c:v>352.0</c:v>
                </c:pt>
                <c:pt idx="568">
                  <c:v>387.0</c:v>
                </c:pt>
                <c:pt idx="569">
                  <c:v>355.0</c:v>
                </c:pt>
                <c:pt idx="570">
                  <c:v>326.0</c:v>
                </c:pt>
                <c:pt idx="571">
                  <c:v>348.0</c:v>
                </c:pt>
                <c:pt idx="572">
                  <c:v>356.0</c:v>
                </c:pt>
                <c:pt idx="573">
                  <c:v>321.0</c:v>
                </c:pt>
                <c:pt idx="574">
                  <c:v>377.0</c:v>
                </c:pt>
                <c:pt idx="575">
                  <c:v>350.0</c:v>
                </c:pt>
                <c:pt idx="576">
                  <c:v>344.0</c:v>
                </c:pt>
                <c:pt idx="577">
                  <c:v>309.0</c:v>
                </c:pt>
                <c:pt idx="578">
                  <c:v>287.0</c:v>
                </c:pt>
                <c:pt idx="579">
                  <c:v>306.0</c:v>
                </c:pt>
                <c:pt idx="580">
                  <c:v>326.0</c:v>
                </c:pt>
                <c:pt idx="581">
                  <c:v>540.0</c:v>
                </c:pt>
                <c:pt idx="582">
                  <c:v>316.0</c:v>
                </c:pt>
                <c:pt idx="583">
                  <c:v>282.0</c:v>
                </c:pt>
                <c:pt idx="584">
                  <c:v>232.0</c:v>
                </c:pt>
                <c:pt idx="585">
                  <c:v>234.0</c:v>
                </c:pt>
                <c:pt idx="586">
                  <c:v>186.0</c:v>
                </c:pt>
                <c:pt idx="587">
                  <c:v>169.0</c:v>
                </c:pt>
                <c:pt idx="588">
                  <c:v>185.0</c:v>
                </c:pt>
                <c:pt idx="589">
                  <c:v>161.0</c:v>
                </c:pt>
                <c:pt idx="590">
                  <c:v>131.0</c:v>
                </c:pt>
                <c:pt idx="591">
                  <c:v>109.0</c:v>
                </c:pt>
                <c:pt idx="592">
                  <c:v>104.0</c:v>
                </c:pt>
                <c:pt idx="593">
                  <c:v>118.0</c:v>
                </c:pt>
                <c:pt idx="594">
                  <c:v>87.0</c:v>
                </c:pt>
                <c:pt idx="595">
                  <c:v>105.0</c:v>
                </c:pt>
                <c:pt idx="596">
                  <c:v>113.0</c:v>
                </c:pt>
                <c:pt idx="597">
                  <c:v>95.0</c:v>
                </c:pt>
                <c:pt idx="598">
                  <c:v>114.0</c:v>
                </c:pt>
                <c:pt idx="599">
                  <c:v>138.0</c:v>
                </c:pt>
                <c:pt idx="600">
                  <c:v>111.0</c:v>
                </c:pt>
                <c:pt idx="601">
                  <c:v>120.0</c:v>
                </c:pt>
                <c:pt idx="602">
                  <c:v>128.0</c:v>
                </c:pt>
                <c:pt idx="603">
                  <c:v>143.0</c:v>
                </c:pt>
                <c:pt idx="604">
                  <c:v>120.0</c:v>
                </c:pt>
                <c:pt idx="605">
                  <c:v>139.0</c:v>
                </c:pt>
                <c:pt idx="606">
                  <c:v>147.0</c:v>
                </c:pt>
                <c:pt idx="607">
                  <c:v>156.0</c:v>
                </c:pt>
                <c:pt idx="608">
                  <c:v>131.0</c:v>
                </c:pt>
                <c:pt idx="609">
                  <c:v>129.0</c:v>
                </c:pt>
                <c:pt idx="610">
                  <c:v>122.0</c:v>
                </c:pt>
                <c:pt idx="611">
                  <c:v>160.0</c:v>
                </c:pt>
                <c:pt idx="612">
                  <c:v>134.0</c:v>
                </c:pt>
                <c:pt idx="613">
                  <c:v>147.0</c:v>
                </c:pt>
                <c:pt idx="614">
                  <c:v>168.0</c:v>
                </c:pt>
                <c:pt idx="615">
                  <c:v>155.0</c:v>
                </c:pt>
                <c:pt idx="616">
                  <c:v>185.0</c:v>
                </c:pt>
                <c:pt idx="617">
                  <c:v>201.0</c:v>
                </c:pt>
                <c:pt idx="618">
                  <c:v>182.0</c:v>
                </c:pt>
                <c:pt idx="619">
                  <c:v>192.0</c:v>
                </c:pt>
                <c:pt idx="620">
                  <c:v>164.0</c:v>
                </c:pt>
                <c:pt idx="621">
                  <c:v>209.0</c:v>
                </c:pt>
                <c:pt idx="622">
                  <c:v>235.0</c:v>
                </c:pt>
                <c:pt idx="623">
                  <c:v>216.0</c:v>
                </c:pt>
                <c:pt idx="624">
                  <c:v>230.0</c:v>
                </c:pt>
                <c:pt idx="625">
                  <c:v>216.0</c:v>
                </c:pt>
                <c:pt idx="626">
                  <c:v>295.0</c:v>
                </c:pt>
                <c:pt idx="627">
                  <c:v>240.0</c:v>
                </c:pt>
                <c:pt idx="628">
                  <c:v>284.0</c:v>
                </c:pt>
                <c:pt idx="629">
                  <c:v>268.0</c:v>
                </c:pt>
                <c:pt idx="630">
                  <c:v>292.0</c:v>
                </c:pt>
                <c:pt idx="631">
                  <c:v>286.0</c:v>
                </c:pt>
                <c:pt idx="632">
                  <c:v>336.0</c:v>
                </c:pt>
                <c:pt idx="633">
                  <c:v>299.0</c:v>
                </c:pt>
                <c:pt idx="634">
                  <c:v>329.0</c:v>
                </c:pt>
                <c:pt idx="635">
                  <c:v>320.0</c:v>
                </c:pt>
                <c:pt idx="636">
                  <c:v>310.0</c:v>
                </c:pt>
                <c:pt idx="637">
                  <c:v>324.0</c:v>
                </c:pt>
                <c:pt idx="638">
                  <c:v>296.0</c:v>
                </c:pt>
                <c:pt idx="639">
                  <c:v>363.0</c:v>
                </c:pt>
                <c:pt idx="640">
                  <c:v>363.0</c:v>
                </c:pt>
                <c:pt idx="641">
                  <c:v>293.0</c:v>
                </c:pt>
                <c:pt idx="642">
                  <c:v>340.0</c:v>
                </c:pt>
                <c:pt idx="643">
                  <c:v>291.0</c:v>
                </c:pt>
                <c:pt idx="644">
                  <c:v>368.0</c:v>
                </c:pt>
                <c:pt idx="645">
                  <c:v>379.0</c:v>
                </c:pt>
                <c:pt idx="646">
                  <c:v>369.0</c:v>
                </c:pt>
                <c:pt idx="647">
                  <c:v>370.0</c:v>
                </c:pt>
                <c:pt idx="648">
                  <c:v>351.0</c:v>
                </c:pt>
                <c:pt idx="649">
                  <c:v>393.0</c:v>
                </c:pt>
                <c:pt idx="650">
                  <c:v>410.0</c:v>
                </c:pt>
                <c:pt idx="651">
                  <c:v>425.0</c:v>
                </c:pt>
                <c:pt idx="652">
                  <c:v>362.0</c:v>
                </c:pt>
                <c:pt idx="653">
                  <c:v>347.0</c:v>
                </c:pt>
                <c:pt idx="654">
                  <c:v>371.0</c:v>
                </c:pt>
                <c:pt idx="655">
                  <c:v>362.0</c:v>
                </c:pt>
                <c:pt idx="656">
                  <c:v>374.0</c:v>
                </c:pt>
                <c:pt idx="657">
                  <c:v>436.0</c:v>
                </c:pt>
                <c:pt idx="658">
                  <c:v>388.0</c:v>
                </c:pt>
                <c:pt idx="659">
                  <c:v>368.0</c:v>
                </c:pt>
                <c:pt idx="660">
                  <c:v>375.0</c:v>
                </c:pt>
                <c:pt idx="661">
                  <c:v>444.0</c:v>
                </c:pt>
                <c:pt idx="662">
                  <c:v>370.0</c:v>
                </c:pt>
                <c:pt idx="663">
                  <c:v>442.0</c:v>
                </c:pt>
                <c:pt idx="664">
                  <c:v>535.0</c:v>
                </c:pt>
                <c:pt idx="665">
                  <c:v>611.0</c:v>
                </c:pt>
                <c:pt idx="666">
                  <c:v>422.0</c:v>
                </c:pt>
              </c:numCache>
            </c:numRef>
          </c:val>
          <c:smooth val="0"/>
          <c:extLst xmlns:c16r2="http://schemas.microsoft.com/office/drawing/2015/06/chart">
            <c:ext xmlns:c16="http://schemas.microsoft.com/office/drawing/2014/chart" uri="{C3380CC4-5D6E-409C-BE32-E72D297353CC}">
              <c16:uniqueId val="{00000000-FCF6-458D-9DAB-033ADBBA300B}"/>
            </c:ext>
          </c:extLst>
        </c:ser>
        <c:ser>
          <c:idx val="1"/>
          <c:order val="1"/>
          <c:tx>
            <c:v>Single Family Permits</c:v>
          </c:tx>
          <c:spPr>
            <a:ln w="28575" cap="rnd">
              <a:solidFill>
                <a:schemeClr val="accent5"/>
              </a:solidFill>
              <a:round/>
            </a:ln>
            <a:effectLst/>
          </c:spPr>
          <c:marker>
            <c:symbol val="none"/>
          </c:marker>
          <c:cat>
            <c:numRef>
              <c:f>Sheet1!$A$1:$A$667</c:f>
              <c:numCache>
                <c:formatCode>mmm\ yyyy</c:formatCode>
                <c:ptCount val="667"/>
                <c:pt idx="0">
                  <c:v>21916.0</c:v>
                </c:pt>
                <c:pt idx="1">
                  <c:v>21947.0</c:v>
                </c:pt>
                <c:pt idx="2">
                  <c:v>21976.0</c:v>
                </c:pt>
                <c:pt idx="3">
                  <c:v>22007.0</c:v>
                </c:pt>
                <c:pt idx="4">
                  <c:v>22037.0</c:v>
                </c:pt>
                <c:pt idx="5">
                  <c:v>22068.0</c:v>
                </c:pt>
                <c:pt idx="6">
                  <c:v>22098.0</c:v>
                </c:pt>
                <c:pt idx="7">
                  <c:v>22129.0</c:v>
                </c:pt>
                <c:pt idx="8">
                  <c:v>22160.0</c:v>
                </c:pt>
                <c:pt idx="9">
                  <c:v>22190.0</c:v>
                </c:pt>
                <c:pt idx="10">
                  <c:v>22221.0</c:v>
                </c:pt>
                <c:pt idx="11">
                  <c:v>22251.0</c:v>
                </c:pt>
                <c:pt idx="12">
                  <c:v>22282.0</c:v>
                </c:pt>
                <c:pt idx="13">
                  <c:v>22313.0</c:v>
                </c:pt>
                <c:pt idx="14">
                  <c:v>22341.0</c:v>
                </c:pt>
                <c:pt idx="15">
                  <c:v>22372.0</c:v>
                </c:pt>
                <c:pt idx="16">
                  <c:v>22402.0</c:v>
                </c:pt>
                <c:pt idx="17">
                  <c:v>22433.0</c:v>
                </c:pt>
                <c:pt idx="18">
                  <c:v>22463.0</c:v>
                </c:pt>
                <c:pt idx="19">
                  <c:v>22494.0</c:v>
                </c:pt>
                <c:pt idx="20">
                  <c:v>22525.0</c:v>
                </c:pt>
                <c:pt idx="21">
                  <c:v>22555.0</c:v>
                </c:pt>
                <c:pt idx="22">
                  <c:v>22586.0</c:v>
                </c:pt>
                <c:pt idx="23">
                  <c:v>22616.0</c:v>
                </c:pt>
                <c:pt idx="24">
                  <c:v>22647.0</c:v>
                </c:pt>
                <c:pt idx="25">
                  <c:v>22678.0</c:v>
                </c:pt>
                <c:pt idx="26">
                  <c:v>22706.0</c:v>
                </c:pt>
                <c:pt idx="27">
                  <c:v>22737.0</c:v>
                </c:pt>
                <c:pt idx="28">
                  <c:v>22767.0</c:v>
                </c:pt>
                <c:pt idx="29">
                  <c:v>22798.0</c:v>
                </c:pt>
                <c:pt idx="30">
                  <c:v>22828.0</c:v>
                </c:pt>
                <c:pt idx="31">
                  <c:v>22859.0</c:v>
                </c:pt>
                <c:pt idx="32">
                  <c:v>22890.0</c:v>
                </c:pt>
                <c:pt idx="33">
                  <c:v>22920.0</c:v>
                </c:pt>
                <c:pt idx="34">
                  <c:v>22951.0</c:v>
                </c:pt>
                <c:pt idx="35">
                  <c:v>22981.0</c:v>
                </c:pt>
                <c:pt idx="36">
                  <c:v>23012.0</c:v>
                </c:pt>
                <c:pt idx="37">
                  <c:v>23043.0</c:v>
                </c:pt>
                <c:pt idx="38">
                  <c:v>23071.0</c:v>
                </c:pt>
                <c:pt idx="39">
                  <c:v>23102.0</c:v>
                </c:pt>
                <c:pt idx="40">
                  <c:v>23132.0</c:v>
                </c:pt>
                <c:pt idx="41">
                  <c:v>23163.0</c:v>
                </c:pt>
                <c:pt idx="42">
                  <c:v>23193.0</c:v>
                </c:pt>
                <c:pt idx="43">
                  <c:v>23224.0</c:v>
                </c:pt>
                <c:pt idx="44">
                  <c:v>23255.0</c:v>
                </c:pt>
                <c:pt idx="45">
                  <c:v>23285.0</c:v>
                </c:pt>
                <c:pt idx="46">
                  <c:v>23316.0</c:v>
                </c:pt>
                <c:pt idx="47">
                  <c:v>23346.0</c:v>
                </c:pt>
                <c:pt idx="48">
                  <c:v>23377.0</c:v>
                </c:pt>
                <c:pt idx="49">
                  <c:v>23408.0</c:v>
                </c:pt>
                <c:pt idx="50">
                  <c:v>23437.0</c:v>
                </c:pt>
                <c:pt idx="51">
                  <c:v>23468.0</c:v>
                </c:pt>
                <c:pt idx="52">
                  <c:v>23498.0</c:v>
                </c:pt>
                <c:pt idx="53">
                  <c:v>23529.0</c:v>
                </c:pt>
                <c:pt idx="54">
                  <c:v>23559.0</c:v>
                </c:pt>
                <c:pt idx="55">
                  <c:v>23590.0</c:v>
                </c:pt>
                <c:pt idx="56">
                  <c:v>23621.0</c:v>
                </c:pt>
                <c:pt idx="57">
                  <c:v>23651.0</c:v>
                </c:pt>
                <c:pt idx="58">
                  <c:v>23682.0</c:v>
                </c:pt>
                <c:pt idx="59">
                  <c:v>23712.0</c:v>
                </c:pt>
                <c:pt idx="60">
                  <c:v>23743.0</c:v>
                </c:pt>
                <c:pt idx="61">
                  <c:v>23774.0</c:v>
                </c:pt>
                <c:pt idx="62">
                  <c:v>23802.0</c:v>
                </c:pt>
                <c:pt idx="63">
                  <c:v>23833.0</c:v>
                </c:pt>
                <c:pt idx="64">
                  <c:v>23863.0</c:v>
                </c:pt>
                <c:pt idx="65">
                  <c:v>23894.0</c:v>
                </c:pt>
                <c:pt idx="66">
                  <c:v>23924.0</c:v>
                </c:pt>
                <c:pt idx="67">
                  <c:v>23955.0</c:v>
                </c:pt>
                <c:pt idx="68">
                  <c:v>23986.0</c:v>
                </c:pt>
                <c:pt idx="69">
                  <c:v>24016.0</c:v>
                </c:pt>
                <c:pt idx="70">
                  <c:v>24047.0</c:v>
                </c:pt>
                <c:pt idx="71">
                  <c:v>24077.0</c:v>
                </c:pt>
                <c:pt idx="72">
                  <c:v>24108.0</c:v>
                </c:pt>
                <c:pt idx="73">
                  <c:v>24139.0</c:v>
                </c:pt>
                <c:pt idx="74">
                  <c:v>24167.0</c:v>
                </c:pt>
                <c:pt idx="75">
                  <c:v>24198.0</c:v>
                </c:pt>
                <c:pt idx="76">
                  <c:v>24228.0</c:v>
                </c:pt>
                <c:pt idx="77">
                  <c:v>24259.0</c:v>
                </c:pt>
                <c:pt idx="78">
                  <c:v>24289.0</c:v>
                </c:pt>
                <c:pt idx="79">
                  <c:v>24320.0</c:v>
                </c:pt>
                <c:pt idx="80">
                  <c:v>24351.0</c:v>
                </c:pt>
                <c:pt idx="81">
                  <c:v>24381.0</c:v>
                </c:pt>
                <c:pt idx="82">
                  <c:v>24412.0</c:v>
                </c:pt>
                <c:pt idx="83">
                  <c:v>24442.0</c:v>
                </c:pt>
                <c:pt idx="84">
                  <c:v>24473.0</c:v>
                </c:pt>
                <c:pt idx="85">
                  <c:v>24504.0</c:v>
                </c:pt>
                <c:pt idx="86">
                  <c:v>24532.0</c:v>
                </c:pt>
                <c:pt idx="87">
                  <c:v>24563.0</c:v>
                </c:pt>
                <c:pt idx="88">
                  <c:v>24593.0</c:v>
                </c:pt>
                <c:pt idx="89">
                  <c:v>24624.0</c:v>
                </c:pt>
                <c:pt idx="90">
                  <c:v>24654.0</c:v>
                </c:pt>
                <c:pt idx="91">
                  <c:v>24685.0</c:v>
                </c:pt>
                <c:pt idx="92">
                  <c:v>24716.0</c:v>
                </c:pt>
                <c:pt idx="93">
                  <c:v>24746.0</c:v>
                </c:pt>
                <c:pt idx="94">
                  <c:v>24777.0</c:v>
                </c:pt>
                <c:pt idx="95">
                  <c:v>24807.0</c:v>
                </c:pt>
                <c:pt idx="96">
                  <c:v>24838.0</c:v>
                </c:pt>
                <c:pt idx="97">
                  <c:v>24869.0</c:v>
                </c:pt>
                <c:pt idx="98">
                  <c:v>24898.0</c:v>
                </c:pt>
                <c:pt idx="99">
                  <c:v>24929.0</c:v>
                </c:pt>
                <c:pt idx="100">
                  <c:v>24959.0</c:v>
                </c:pt>
                <c:pt idx="101">
                  <c:v>24990.0</c:v>
                </c:pt>
                <c:pt idx="102">
                  <c:v>25020.0</c:v>
                </c:pt>
                <c:pt idx="103">
                  <c:v>25051.0</c:v>
                </c:pt>
                <c:pt idx="104">
                  <c:v>25082.0</c:v>
                </c:pt>
                <c:pt idx="105">
                  <c:v>25112.0</c:v>
                </c:pt>
                <c:pt idx="106">
                  <c:v>25143.0</c:v>
                </c:pt>
                <c:pt idx="107">
                  <c:v>25173.0</c:v>
                </c:pt>
                <c:pt idx="108">
                  <c:v>25204.0</c:v>
                </c:pt>
                <c:pt idx="109">
                  <c:v>25235.0</c:v>
                </c:pt>
                <c:pt idx="110">
                  <c:v>25263.0</c:v>
                </c:pt>
                <c:pt idx="111">
                  <c:v>25294.0</c:v>
                </c:pt>
                <c:pt idx="112">
                  <c:v>25324.0</c:v>
                </c:pt>
                <c:pt idx="113">
                  <c:v>25355.0</c:v>
                </c:pt>
                <c:pt idx="114">
                  <c:v>25385.0</c:v>
                </c:pt>
                <c:pt idx="115">
                  <c:v>25416.0</c:v>
                </c:pt>
                <c:pt idx="116">
                  <c:v>25447.0</c:v>
                </c:pt>
                <c:pt idx="117">
                  <c:v>25477.0</c:v>
                </c:pt>
                <c:pt idx="118">
                  <c:v>25508.0</c:v>
                </c:pt>
                <c:pt idx="119">
                  <c:v>25538.0</c:v>
                </c:pt>
                <c:pt idx="120">
                  <c:v>25569.0</c:v>
                </c:pt>
                <c:pt idx="121">
                  <c:v>25600.0</c:v>
                </c:pt>
                <c:pt idx="122">
                  <c:v>25628.0</c:v>
                </c:pt>
                <c:pt idx="123">
                  <c:v>25659.0</c:v>
                </c:pt>
                <c:pt idx="124">
                  <c:v>25689.0</c:v>
                </c:pt>
                <c:pt idx="125">
                  <c:v>25720.0</c:v>
                </c:pt>
                <c:pt idx="126">
                  <c:v>25750.0</c:v>
                </c:pt>
                <c:pt idx="127">
                  <c:v>25781.0</c:v>
                </c:pt>
                <c:pt idx="128">
                  <c:v>25812.0</c:v>
                </c:pt>
                <c:pt idx="129">
                  <c:v>25842.0</c:v>
                </c:pt>
                <c:pt idx="130">
                  <c:v>25873.0</c:v>
                </c:pt>
                <c:pt idx="131">
                  <c:v>25903.0</c:v>
                </c:pt>
                <c:pt idx="132">
                  <c:v>25934.0</c:v>
                </c:pt>
                <c:pt idx="133">
                  <c:v>25965.0</c:v>
                </c:pt>
                <c:pt idx="134">
                  <c:v>25993.0</c:v>
                </c:pt>
                <c:pt idx="135">
                  <c:v>26024.0</c:v>
                </c:pt>
                <c:pt idx="136">
                  <c:v>26054.0</c:v>
                </c:pt>
                <c:pt idx="137">
                  <c:v>26085.0</c:v>
                </c:pt>
                <c:pt idx="138">
                  <c:v>26115.0</c:v>
                </c:pt>
                <c:pt idx="139">
                  <c:v>26146.0</c:v>
                </c:pt>
                <c:pt idx="140">
                  <c:v>26177.0</c:v>
                </c:pt>
                <c:pt idx="141">
                  <c:v>26207.0</c:v>
                </c:pt>
                <c:pt idx="142">
                  <c:v>26238.0</c:v>
                </c:pt>
                <c:pt idx="143">
                  <c:v>26268.0</c:v>
                </c:pt>
                <c:pt idx="144">
                  <c:v>26299.0</c:v>
                </c:pt>
                <c:pt idx="145">
                  <c:v>26330.0</c:v>
                </c:pt>
                <c:pt idx="146">
                  <c:v>26359.0</c:v>
                </c:pt>
                <c:pt idx="147">
                  <c:v>26390.0</c:v>
                </c:pt>
                <c:pt idx="148">
                  <c:v>26420.0</c:v>
                </c:pt>
                <c:pt idx="149">
                  <c:v>26451.0</c:v>
                </c:pt>
                <c:pt idx="150">
                  <c:v>26481.0</c:v>
                </c:pt>
                <c:pt idx="151">
                  <c:v>26512.0</c:v>
                </c:pt>
                <c:pt idx="152">
                  <c:v>26543.0</c:v>
                </c:pt>
                <c:pt idx="153">
                  <c:v>26573.0</c:v>
                </c:pt>
                <c:pt idx="154">
                  <c:v>26604.0</c:v>
                </c:pt>
                <c:pt idx="155">
                  <c:v>26634.0</c:v>
                </c:pt>
                <c:pt idx="156">
                  <c:v>26665.0</c:v>
                </c:pt>
                <c:pt idx="157">
                  <c:v>26696.0</c:v>
                </c:pt>
                <c:pt idx="158">
                  <c:v>26724.0</c:v>
                </c:pt>
                <c:pt idx="159">
                  <c:v>26755.0</c:v>
                </c:pt>
                <c:pt idx="160">
                  <c:v>26785.0</c:v>
                </c:pt>
                <c:pt idx="161">
                  <c:v>26816.0</c:v>
                </c:pt>
                <c:pt idx="162">
                  <c:v>26846.0</c:v>
                </c:pt>
                <c:pt idx="163">
                  <c:v>26877.0</c:v>
                </c:pt>
                <c:pt idx="164">
                  <c:v>26908.0</c:v>
                </c:pt>
                <c:pt idx="165">
                  <c:v>26938.0</c:v>
                </c:pt>
                <c:pt idx="166">
                  <c:v>26969.0</c:v>
                </c:pt>
                <c:pt idx="167">
                  <c:v>26999.0</c:v>
                </c:pt>
                <c:pt idx="168">
                  <c:v>27030.0</c:v>
                </c:pt>
                <c:pt idx="169">
                  <c:v>27061.0</c:v>
                </c:pt>
                <c:pt idx="170">
                  <c:v>27089.0</c:v>
                </c:pt>
                <c:pt idx="171">
                  <c:v>27120.0</c:v>
                </c:pt>
                <c:pt idx="172">
                  <c:v>27150.0</c:v>
                </c:pt>
                <c:pt idx="173">
                  <c:v>27181.0</c:v>
                </c:pt>
                <c:pt idx="174">
                  <c:v>27211.0</c:v>
                </c:pt>
                <c:pt idx="175">
                  <c:v>27242.0</c:v>
                </c:pt>
                <c:pt idx="176">
                  <c:v>27273.0</c:v>
                </c:pt>
                <c:pt idx="177">
                  <c:v>27303.0</c:v>
                </c:pt>
                <c:pt idx="178">
                  <c:v>27334.0</c:v>
                </c:pt>
                <c:pt idx="179">
                  <c:v>27364.0</c:v>
                </c:pt>
                <c:pt idx="180">
                  <c:v>27395.0</c:v>
                </c:pt>
                <c:pt idx="181">
                  <c:v>27426.0</c:v>
                </c:pt>
                <c:pt idx="182">
                  <c:v>27454.0</c:v>
                </c:pt>
                <c:pt idx="183">
                  <c:v>27485.0</c:v>
                </c:pt>
                <c:pt idx="184">
                  <c:v>27515.0</c:v>
                </c:pt>
                <c:pt idx="185">
                  <c:v>27546.0</c:v>
                </c:pt>
                <c:pt idx="186">
                  <c:v>27576.0</c:v>
                </c:pt>
                <c:pt idx="187">
                  <c:v>27607.0</c:v>
                </c:pt>
                <c:pt idx="188">
                  <c:v>27638.0</c:v>
                </c:pt>
                <c:pt idx="189">
                  <c:v>27668.0</c:v>
                </c:pt>
                <c:pt idx="190">
                  <c:v>27699.0</c:v>
                </c:pt>
                <c:pt idx="191">
                  <c:v>27729.0</c:v>
                </c:pt>
                <c:pt idx="192">
                  <c:v>27760.0</c:v>
                </c:pt>
                <c:pt idx="193">
                  <c:v>27791.0</c:v>
                </c:pt>
                <c:pt idx="194">
                  <c:v>27820.0</c:v>
                </c:pt>
                <c:pt idx="195">
                  <c:v>27851.0</c:v>
                </c:pt>
                <c:pt idx="196">
                  <c:v>27881.0</c:v>
                </c:pt>
                <c:pt idx="197">
                  <c:v>27912.0</c:v>
                </c:pt>
                <c:pt idx="198">
                  <c:v>27942.0</c:v>
                </c:pt>
                <c:pt idx="199">
                  <c:v>27973.0</c:v>
                </c:pt>
                <c:pt idx="200">
                  <c:v>28004.0</c:v>
                </c:pt>
                <c:pt idx="201">
                  <c:v>28034.0</c:v>
                </c:pt>
                <c:pt idx="202">
                  <c:v>28065.0</c:v>
                </c:pt>
                <c:pt idx="203">
                  <c:v>28095.0</c:v>
                </c:pt>
                <c:pt idx="204">
                  <c:v>28126.0</c:v>
                </c:pt>
                <c:pt idx="205">
                  <c:v>28157.0</c:v>
                </c:pt>
                <c:pt idx="206">
                  <c:v>28185.0</c:v>
                </c:pt>
                <c:pt idx="207">
                  <c:v>28216.0</c:v>
                </c:pt>
                <c:pt idx="208">
                  <c:v>28246.0</c:v>
                </c:pt>
                <c:pt idx="209">
                  <c:v>28277.0</c:v>
                </c:pt>
                <c:pt idx="210">
                  <c:v>28307.0</c:v>
                </c:pt>
                <c:pt idx="211">
                  <c:v>28338.0</c:v>
                </c:pt>
                <c:pt idx="212">
                  <c:v>28369.0</c:v>
                </c:pt>
                <c:pt idx="213">
                  <c:v>28399.0</c:v>
                </c:pt>
                <c:pt idx="214">
                  <c:v>28430.0</c:v>
                </c:pt>
                <c:pt idx="215">
                  <c:v>28460.0</c:v>
                </c:pt>
                <c:pt idx="216">
                  <c:v>28491.0</c:v>
                </c:pt>
                <c:pt idx="217">
                  <c:v>28522.0</c:v>
                </c:pt>
                <c:pt idx="218">
                  <c:v>28550.0</c:v>
                </c:pt>
                <c:pt idx="219">
                  <c:v>28581.0</c:v>
                </c:pt>
                <c:pt idx="220">
                  <c:v>28611.0</c:v>
                </c:pt>
                <c:pt idx="221">
                  <c:v>28642.0</c:v>
                </c:pt>
                <c:pt idx="222">
                  <c:v>28672.0</c:v>
                </c:pt>
                <c:pt idx="223">
                  <c:v>28703.0</c:v>
                </c:pt>
                <c:pt idx="224">
                  <c:v>28734.0</c:v>
                </c:pt>
                <c:pt idx="225">
                  <c:v>28764.0</c:v>
                </c:pt>
                <c:pt idx="226">
                  <c:v>28795.0</c:v>
                </c:pt>
                <c:pt idx="227">
                  <c:v>28825.0</c:v>
                </c:pt>
                <c:pt idx="228">
                  <c:v>28856.0</c:v>
                </c:pt>
                <c:pt idx="229">
                  <c:v>28887.0</c:v>
                </c:pt>
                <c:pt idx="230">
                  <c:v>28915.0</c:v>
                </c:pt>
                <c:pt idx="231">
                  <c:v>28946.0</c:v>
                </c:pt>
                <c:pt idx="232">
                  <c:v>28976.0</c:v>
                </c:pt>
                <c:pt idx="233">
                  <c:v>29007.0</c:v>
                </c:pt>
                <c:pt idx="234">
                  <c:v>29037.0</c:v>
                </c:pt>
                <c:pt idx="235">
                  <c:v>29068.0</c:v>
                </c:pt>
                <c:pt idx="236">
                  <c:v>29099.0</c:v>
                </c:pt>
                <c:pt idx="237">
                  <c:v>29129.0</c:v>
                </c:pt>
                <c:pt idx="238">
                  <c:v>29160.0</c:v>
                </c:pt>
                <c:pt idx="239">
                  <c:v>29190.0</c:v>
                </c:pt>
                <c:pt idx="240">
                  <c:v>29221.0</c:v>
                </c:pt>
                <c:pt idx="241">
                  <c:v>29252.0</c:v>
                </c:pt>
                <c:pt idx="242">
                  <c:v>29281.0</c:v>
                </c:pt>
                <c:pt idx="243">
                  <c:v>29312.0</c:v>
                </c:pt>
                <c:pt idx="244">
                  <c:v>29342.0</c:v>
                </c:pt>
                <c:pt idx="245">
                  <c:v>29373.0</c:v>
                </c:pt>
                <c:pt idx="246">
                  <c:v>29403.0</c:v>
                </c:pt>
                <c:pt idx="247">
                  <c:v>29434.0</c:v>
                </c:pt>
                <c:pt idx="248">
                  <c:v>29465.0</c:v>
                </c:pt>
                <c:pt idx="249">
                  <c:v>29495.0</c:v>
                </c:pt>
                <c:pt idx="250">
                  <c:v>29526.0</c:v>
                </c:pt>
                <c:pt idx="251">
                  <c:v>29556.0</c:v>
                </c:pt>
                <c:pt idx="252">
                  <c:v>29587.0</c:v>
                </c:pt>
                <c:pt idx="253">
                  <c:v>29618.0</c:v>
                </c:pt>
                <c:pt idx="254">
                  <c:v>29646.0</c:v>
                </c:pt>
                <c:pt idx="255">
                  <c:v>29677.0</c:v>
                </c:pt>
                <c:pt idx="256">
                  <c:v>29707.0</c:v>
                </c:pt>
                <c:pt idx="257">
                  <c:v>29738.0</c:v>
                </c:pt>
                <c:pt idx="258">
                  <c:v>29768.0</c:v>
                </c:pt>
                <c:pt idx="259">
                  <c:v>29799.0</c:v>
                </c:pt>
                <c:pt idx="260">
                  <c:v>29830.0</c:v>
                </c:pt>
                <c:pt idx="261">
                  <c:v>29860.0</c:v>
                </c:pt>
                <c:pt idx="262">
                  <c:v>29891.0</c:v>
                </c:pt>
                <c:pt idx="263">
                  <c:v>29921.0</c:v>
                </c:pt>
                <c:pt idx="264">
                  <c:v>29952.0</c:v>
                </c:pt>
                <c:pt idx="265">
                  <c:v>29983.0</c:v>
                </c:pt>
                <c:pt idx="266">
                  <c:v>30011.0</c:v>
                </c:pt>
                <c:pt idx="267">
                  <c:v>30042.0</c:v>
                </c:pt>
                <c:pt idx="268">
                  <c:v>30072.0</c:v>
                </c:pt>
                <c:pt idx="269">
                  <c:v>30103.0</c:v>
                </c:pt>
                <c:pt idx="270">
                  <c:v>30133.0</c:v>
                </c:pt>
                <c:pt idx="271">
                  <c:v>30164.0</c:v>
                </c:pt>
                <c:pt idx="272">
                  <c:v>30195.0</c:v>
                </c:pt>
                <c:pt idx="273">
                  <c:v>30225.0</c:v>
                </c:pt>
                <c:pt idx="274">
                  <c:v>30256.0</c:v>
                </c:pt>
                <c:pt idx="275">
                  <c:v>30286.0</c:v>
                </c:pt>
                <c:pt idx="276">
                  <c:v>30317.0</c:v>
                </c:pt>
                <c:pt idx="277">
                  <c:v>30348.0</c:v>
                </c:pt>
                <c:pt idx="278">
                  <c:v>30376.0</c:v>
                </c:pt>
                <c:pt idx="279">
                  <c:v>30407.0</c:v>
                </c:pt>
                <c:pt idx="280">
                  <c:v>30437.0</c:v>
                </c:pt>
                <c:pt idx="281">
                  <c:v>30468.0</c:v>
                </c:pt>
                <c:pt idx="282">
                  <c:v>30498.0</c:v>
                </c:pt>
                <c:pt idx="283">
                  <c:v>30529.0</c:v>
                </c:pt>
                <c:pt idx="284">
                  <c:v>30560.0</c:v>
                </c:pt>
                <c:pt idx="285">
                  <c:v>30590.0</c:v>
                </c:pt>
                <c:pt idx="286">
                  <c:v>30621.0</c:v>
                </c:pt>
                <c:pt idx="287">
                  <c:v>30651.0</c:v>
                </c:pt>
                <c:pt idx="288">
                  <c:v>30682.0</c:v>
                </c:pt>
                <c:pt idx="289">
                  <c:v>30713.0</c:v>
                </c:pt>
                <c:pt idx="290">
                  <c:v>30742.0</c:v>
                </c:pt>
                <c:pt idx="291">
                  <c:v>30773.0</c:v>
                </c:pt>
                <c:pt idx="292">
                  <c:v>30803.0</c:v>
                </c:pt>
                <c:pt idx="293">
                  <c:v>30834.0</c:v>
                </c:pt>
                <c:pt idx="294">
                  <c:v>30864.0</c:v>
                </c:pt>
                <c:pt idx="295">
                  <c:v>30895.0</c:v>
                </c:pt>
                <c:pt idx="296">
                  <c:v>30926.0</c:v>
                </c:pt>
                <c:pt idx="297">
                  <c:v>30956.0</c:v>
                </c:pt>
                <c:pt idx="298">
                  <c:v>30987.0</c:v>
                </c:pt>
                <c:pt idx="299">
                  <c:v>31017.0</c:v>
                </c:pt>
                <c:pt idx="300">
                  <c:v>31048.0</c:v>
                </c:pt>
                <c:pt idx="301">
                  <c:v>31079.0</c:v>
                </c:pt>
                <c:pt idx="302">
                  <c:v>31107.0</c:v>
                </c:pt>
                <c:pt idx="303">
                  <c:v>31138.0</c:v>
                </c:pt>
                <c:pt idx="304">
                  <c:v>31168.0</c:v>
                </c:pt>
                <c:pt idx="305">
                  <c:v>31199.0</c:v>
                </c:pt>
                <c:pt idx="306">
                  <c:v>31229.0</c:v>
                </c:pt>
                <c:pt idx="307">
                  <c:v>31260.0</c:v>
                </c:pt>
                <c:pt idx="308">
                  <c:v>31291.0</c:v>
                </c:pt>
                <c:pt idx="309">
                  <c:v>31321.0</c:v>
                </c:pt>
                <c:pt idx="310">
                  <c:v>31352.0</c:v>
                </c:pt>
                <c:pt idx="311">
                  <c:v>31382.0</c:v>
                </c:pt>
                <c:pt idx="312">
                  <c:v>31413.0</c:v>
                </c:pt>
                <c:pt idx="313">
                  <c:v>31444.0</c:v>
                </c:pt>
                <c:pt idx="314">
                  <c:v>31472.0</c:v>
                </c:pt>
                <c:pt idx="315">
                  <c:v>31503.0</c:v>
                </c:pt>
                <c:pt idx="316">
                  <c:v>31533.0</c:v>
                </c:pt>
                <c:pt idx="317">
                  <c:v>31564.0</c:v>
                </c:pt>
                <c:pt idx="318">
                  <c:v>31594.0</c:v>
                </c:pt>
                <c:pt idx="319">
                  <c:v>31625.0</c:v>
                </c:pt>
                <c:pt idx="320">
                  <c:v>31656.0</c:v>
                </c:pt>
                <c:pt idx="321">
                  <c:v>31686.0</c:v>
                </c:pt>
                <c:pt idx="322">
                  <c:v>31717.0</c:v>
                </c:pt>
                <c:pt idx="323">
                  <c:v>31747.0</c:v>
                </c:pt>
                <c:pt idx="324">
                  <c:v>31778.0</c:v>
                </c:pt>
                <c:pt idx="325">
                  <c:v>31809.0</c:v>
                </c:pt>
                <c:pt idx="326">
                  <c:v>31837.0</c:v>
                </c:pt>
                <c:pt idx="327">
                  <c:v>31868.0</c:v>
                </c:pt>
                <c:pt idx="328">
                  <c:v>31898.0</c:v>
                </c:pt>
                <c:pt idx="329">
                  <c:v>31929.0</c:v>
                </c:pt>
                <c:pt idx="330">
                  <c:v>31959.0</c:v>
                </c:pt>
                <c:pt idx="331">
                  <c:v>31990.0</c:v>
                </c:pt>
                <c:pt idx="332">
                  <c:v>32021.0</c:v>
                </c:pt>
                <c:pt idx="333">
                  <c:v>32051.0</c:v>
                </c:pt>
                <c:pt idx="334">
                  <c:v>32082.0</c:v>
                </c:pt>
                <c:pt idx="335">
                  <c:v>32112.0</c:v>
                </c:pt>
                <c:pt idx="336">
                  <c:v>32143.0</c:v>
                </c:pt>
                <c:pt idx="337">
                  <c:v>32174.0</c:v>
                </c:pt>
                <c:pt idx="338">
                  <c:v>32203.0</c:v>
                </c:pt>
                <c:pt idx="339">
                  <c:v>32234.0</c:v>
                </c:pt>
                <c:pt idx="340">
                  <c:v>32264.0</c:v>
                </c:pt>
                <c:pt idx="341">
                  <c:v>32295.0</c:v>
                </c:pt>
                <c:pt idx="342">
                  <c:v>32325.0</c:v>
                </c:pt>
                <c:pt idx="343">
                  <c:v>32356.0</c:v>
                </c:pt>
                <c:pt idx="344">
                  <c:v>32387.0</c:v>
                </c:pt>
                <c:pt idx="345">
                  <c:v>32417.0</c:v>
                </c:pt>
                <c:pt idx="346">
                  <c:v>32448.0</c:v>
                </c:pt>
                <c:pt idx="347">
                  <c:v>32478.0</c:v>
                </c:pt>
                <c:pt idx="348">
                  <c:v>32509.0</c:v>
                </c:pt>
                <c:pt idx="349">
                  <c:v>32540.0</c:v>
                </c:pt>
                <c:pt idx="350">
                  <c:v>32568.0</c:v>
                </c:pt>
                <c:pt idx="351">
                  <c:v>32599.0</c:v>
                </c:pt>
                <c:pt idx="352">
                  <c:v>32629.0</c:v>
                </c:pt>
                <c:pt idx="353">
                  <c:v>32660.0</c:v>
                </c:pt>
                <c:pt idx="354">
                  <c:v>32690.0</c:v>
                </c:pt>
                <c:pt idx="355">
                  <c:v>32721.0</c:v>
                </c:pt>
                <c:pt idx="356">
                  <c:v>32752.0</c:v>
                </c:pt>
                <c:pt idx="357">
                  <c:v>32782.0</c:v>
                </c:pt>
                <c:pt idx="358">
                  <c:v>32813.0</c:v>
                </c:pt>
                <c:pt idx="359">
                  <c:v>32843.0</c:v>
                </c:pt>
                <c:pt idx="360">
                  <c:v>32874.0</c:v>
                </c:pt>
                <c:pt idx="361">
                  <c:v>32905.0</c:v>
                </c:pt>
                <c:pt idx="362">
                  <c:v>32933.0</c:v>
                </c:pt>
                <c:pt idx="363">
                  <c:v>32964.0</c:v>
                </c:pt>
                <c:pt idx="364">
                  <c:v>32994.0</c:v>
                </c:pt>
                <c:pt idx="365">
                  <c:v>33025.0</c:v>
                </c:pt>
                <c:pt idx="366">
                  <c:v>33055.0</c:v>
                </c:pt>
                <c:pt idx="367">
                  <c:v>33086.0</c:v>
                </c:pt>
                <c:pt idx="368">
                  <c:v>33117.0</c:v>
                </c:pt>
                <c:pt idx="369">
                  <c:v>33147.0</c:v>
                </c:pt>
                <c:pt idx="370">
                  <c:v>33178.0</c:v>
                </c:pt>
                <c:pt idx="371">
                  <c:v>33208.0</c:v>
                </c:pt>
                <c:pt idx="372">
                  <c:v>33239.0</c:v>
                </c:pt>
                <c:pt idx="373">
                  <c:v>33270.0</c:v>
                </c:pt>
                <c:pt idx="374">
                  <c:v>33298.0</c:v>
                </c:pt>
                <c:pt idx="375">
                  <c:v>33329.0</c:v>
                </c:pt>
                <c:pt idx="376">
                  <c:v>33359.0</c:v>
                </c:pt>
                <c:pt idx="377">
                  <c:v>33390.0</c:v>
                </c:pt>
                <c:pt idx="378">
                  <c:v>33420.0</c:v>
                </c:pt>
                <c:pt idx="379">
                  <c:v>33451.0</c:v>
                </c:pt>
                <c:pt idx="380">
                  <c:v>33482.0</c:v>
                </c:pt>
                <c:pt idx="381">
                  <c:v>33512.0</c:v>
                </c:pt>
                <c:pt idx="382">
                  <c:v>33543.0</c:v>
                </c:pt>
                <c:pt idx="383">
                  <c:v>33573.0</c:v>
                </c:pt>
                <c:pt idx="384">
                  <c:v>33604.0</c:v>
                </c:pt>
                <c:pt idx="385">
                  <c:v>33635.0</c:v>
                </c:pt>
                <c:pt idx="386">
                  <c:v>33664.0</c:v>
                </c:pt>
                <c:pt idx="387">
                  <c:v>33695.0</c:v>
                </c:pt>
                <c:pt idx="388">
                  <c:v>33725.0</c:v>
                </c:pt>
                <c:pt idx="389">
                  <c:v>33756.0</c:v>
                </c:pt>
                <c:pt idx="390">
                  <c:v>33786.0</c:v>
                </c:pt>
                <c:pt idx="391">
                  <c:v>33817.0</c:v>
                </c:pt>
                <c:pt idx="392">
                  <c:v>33848.0</c:v>
                </c:pt>
                <c:pt idx="393">
                  <c:v>33878.0</c:v>
                </c:pt>
                <c:pt idx="394">
                  <c:v>33909.0</c:v>
                </c:pt>
                <c:pt idx="395">
                  <c:v>33939.0</c:v>
                </c:pt>
                <c:pt idx="396">
                  <c:v>33970.0</c:v>
                </c:pt>
                <c:pt idx="397">
                  <c:v>34001.0</c:v>
                </c:pt>
                <c:pt idx="398">
                  <c:v>34029.0</c:v>
                </c:pt>
                <c:pt idx="399">
                  <c:v>34060.0</c:v>
                </c:pt>
                <c:pt idx="400">
                  <c:v>34090.0</c:v>
                </c:pt>
                <c:pt idx="401">
                  <c:v>34121.0</c:v>
                </c:pt>
                <c:pt idx="402">
                  <c:v>34151.0</c:v>
                </c:pt>
                <c:pt idx="403">
                  <c:v>34182.0</c:v>
                </c:pt>
                <c:pt idx="404">
                  <c:v>34213.0</c:v>
                </c:pt>
                <c:pt idx="405">
                  <c:v>34243.0</c:v>
                </c:pt>
                <c:pt idx="406">
                  <c:v>34274.0</c:v>
                </c:pt>
                <c:pt idx="407">
                  <c:v>34304.0</c:v>
                </c:pt>
                <c:pt idx="408">
                  <c:v>34335.0</c:v>
                </c:pt>
                <c:pt idx="409">
                  <c:v>34366.0</c:v>
                </c:pt>
                <c:pt idx="410">
                  <c:v>34394.0</c:v>
                </c:pt>
                <c:pt idx="411">
                  <c:v>34425.0</c:v>
                </c:pt>
                <c:pt idx="412">
                  <c:v>34455.0</c:v>
                </c:pt>
                <c:pt idx="413">
                  <c:v>34486.0</c:v>
                </c:pt>
                <c:pt idx="414">
                  <c:v>34516.0</c:v>
                </c:pt>
                <c:pt idx="415">
                  <c:v>34547.0</c:v>
                </c:pt>
                <c:pt idx="416">
                  <c:v>34578.0</c:v>
                </c:pt>
                <c:pt idx="417">
                  <c:v>34608.0</c:v>
                </c:pt>
                <c:pt idx="418">
                  <c:v>34639.0</c:v>
                </c:pt>
                <c:pt idx="419">
                  <c:v>34669.0</c:v>
                </c:pt>
                <c:pt idx="420">
                  <c:v>34700.0</c:v>
                </c:pt>
                <c:pt idx="421">
                  <c:v>34731.0</c:v>
                </c:pt>
                <c:pt idx="422">
                  <c:v>34759.0</c:v>
                </c:pt>
                <c:pt idx="423">
                  <c:v>34790.0</c:v>
                </c:pt>
                <c:pt idx="424">
                  <c:v>34820.0</c:v>
                </c:pt>
                <c:pt idx="425">
                  <c:v>34851.0</c:v>
                </c:pt>
                <c:pt idx="426">
                  <c:v>34881.0</c:v>
                </c:pt>
                <c:pt idx="427">
                  <c:v>34912.0</c:v>
                </c:pt>
                <c:pt idx="428">
                  <c:v>34943.0</c:v>
                </c:pt>
                <c:pt idx="429">
                  <c:v>34973.0</c:v>
                </c:pt>
                <c:pt idx="430">
                  <c:v>35004.0</c:v>
                </c:pt>
                <c:pt idx="431">
                  <c:v>35034.0</c:v>
                </c:pt>
                <c:pt idx="432">
                  <c:v>35065.0</c:v>
                </c:pt>
                <c:pt idx="433">
                  <c:v>35096.0</c:v>
                </c:pt>
                <c:pt idx="434">
                  <c:v>35125.0</c:v>
                </c:pt>
                <c:pt idx="435">
                  <c:v>35156.0</c:v>
                </c:pt>
                <c:pt idx="436">
                  <c:v>35186.0</c:v>
                </c:pt>
                <c:pt idx="437">
                  <c:v>35217.0</c:v>
                </c:pt>
                <c:pt idx="438">
                  <c:v>35247.0</c:v>
                </c:pt>
                <c:pt idx="439">
                  <c:v>35278.0</c:v>
                </c:pt>
                <c:pt idx="440">
                  <c:v>35309.0</c:v>
                </c:pt>
                <c:pt idx="441">
                  <c:v>35339.0</c:v>
                </c:pt>
                <c:pt idx="442">
                  <c:v>35370.0</c:v>
                </c:pt>
                <c:pt idx="443">
                  <c:v>35400.0</c:v>
                </c:pt>
                <c:pt idx="444">
                  <c:v>35431.0</c:v>
                </c:pt>
                <c:pt idx="445">
                  <c:v>35462.0</c:v>
                </c:pt>
                <c:pt idx="446">
                  <c:v>35490.0</c:v>
                </c:pt>
                <c:pt idx="447">
                  <c:v>35521.0</c:v>
                </c:pt>
                <c:pt idx="448">
                  <c:v>35551.0</c:v>
                </c:pt>
                <c:pt idx="449">
                  <c:v>35582.0</c:v>
                </c:pt>
                <c:pt idx="450">
                  <c:v>35612.0</c:v>
                </c:pt>
                <c:pt idx="451">
                  <c:v>35643.0</c:v>
                </c:pt>
                <c:pt idx="452">
                  <c:v>35674.0</c:v>
                </c:pt>
                <c:pt idx="453">
                  <c:v>35704.0</c:v>
                </c:pt>
                <c:pt idx="454">
                  <c:v>35735.0</c:v>
                </c:pt>
                <c:pt idx="455">
                  <c:v>35765.0</c:v>
                </c:pt>
                <c:pt idx="456">
                  <c:v>35796.0</c:v>
                </c:pt>
                <c:pt idx="457">
                  <c:v>35827.0</c:v>
                </c:pt>
                <c:pt idx="458">
                  <c:v>35855.0</c:v>
                </c:pt>
                <c:pt idx="459">
                  <c:v>35886.0</c:v>
                </c:pt>
                <c:pt idx="460">
                  <c:v>35916.0</c:v>
                </c:pt>
                <c:pt idx="461">
                  <c:v>35947.0</c:v>
                </c:pt>
                <c:pt idx="462">
                  <c:v>35977.0</c:v>
                </c:pt>
                <c:pt idx="463">
                  <c:v>36008.0</c:v>
                </c:pt>
                <c:pt idx="464">
                  <c:v>36039.0</c:v>
                </c:pt>
                <c:pt idx="465">
                  <c:v>36069.0</c:v>
                </c:pt>
                <c:pt idx="466">
                  <c:v>36100.0</c:v>
                </c:pt>
                <c:pt idx="467">
                  <c:v>36130.0</c:v>
                </c:pt>
                <c:pt idx="468">
                  <c:v>36161.0</c:v>
                </c:pt>
                <c:pt idx="469">
                  <c:v>36192.0</c:v>
                </c:pt>
                <c:pt idx="470">
                  <c:v>36220.0</c:v>
                </c:pt>
                <c:pt idx="471">
                  <c:v>36251.0</c:v>
                </c:pt>
                <c:pt idx="472">
                  <c:v>36281.0</c:v>
                </c:pt>
                <c:pt idx="473">
                  <c:v>36312.0</c:v>
                </c:pt>
                <c:pt idx="474">
                  <c:v>36342.0</c:v>
                </c:pt>
                <c:pt idx="475">
                  <c:v>36373.0</c:v>
                </c:pt>
                <c:pt idx="476">
                  <c:v>36404.0</c:v>
                </c:pt>
                <c:pt idx="477">
                  <c:v>36434.0</c:v>
                </c:pt>
                <c:pt idx="478">
                  <c:v>36465.0</c:v>
                </c:pt>
                <c:pt idx="479">
                  <c:v>36495.0</c:v>
                </c:pt>
                <c:pt idx="480">
                  <c:v>36526.0</c:v>
                </c:pt>
                <c:pt idx="481">
                  <c:v>36557.0</c:v>
                </c:pt>
                <c:pt idx="482">
                  <c:v>36586.0</c:v>
                </c:pt>
                <c:pt idx="483">
                  <c:v>36617.0</c:v>
                </c:pt>
                <c:pt idx="484">
                  <c:v>36647.0</c:v>
                </c:pt>
                <c:pt idx="485">
                  <c:v>36678.0</c:v>
                </c:pt>
                <c:pt idx="486">
                  <c:v>36708.0</c:v>
                </c:pt>
                <c:pt idx="487">
                  <c:v>36739.0</c:v>
                </c:pt>
                <c:pt idx="488">
                  <c:v>36770.0</c:v>
                </c:pt>
                <c:pt idx="489">
                  <c:v>36800.0</c:v>
                </c:pt>
                <c:pt idx="490">
                  <c:v>36831.0</c:v>
                </c:pt>
                <c:pt idx="491">
                  <c:v>36861.0</c:v>
                </c:pt>
                <c:pt idx="492">
                  <c:v>36892.0</c:v>
                </c:pt>
                <c:pt idx="493">
                  <c:v>36923.0</c:v>
                </c:pt>
                <c:pt idx="494">
                  <c:v>36951.0</c:v>
                </c:pt>
                <c:pt idx="495">
                  <c:v>36982.0</c:v>
                </c:pt>
                <c:pt idx="496">
                  <c:v>37012.0</c:v>
                </c:pt>
                <c:pt idx="497">
                  <c:v>37043.0</c:v>
                </c:pt>
                <c:pt idx="498">
                  <c:v>37073.0</c:v>
                </c:pt>
                <c:pt idx="499">
                  <c:v>37104.0</c:v>
                </c:pt>
                <c:pt idx="500">
                  <c:v>37135.0</c:v>
                </c:pt>
                <c:pt idx="501">
                  <c:v>37165.0</c:v>
                </c:pt>
                <c:pt idx="502">
                  <c:v>37196.0</c:v>
                </c:pt>
                <c:pt idx="503">
                  <c:v>37226.0</c:v>
                </c:pt>
                <c:pt idx="504">
                  <c:v>37257.0</c:v>
                </c:pt>
                <c:pt idx="505">
                  <c:v>37288.0</c:v>
                </c:pt>
                <c:pt idx="506">
                  <c:v>37316.0</c:v>
                </c:pt>
                <c:pt idx="507">
                  <c:v>37347.0</c:v>
                </c:pt>
                <c:pt idx="508">
                  <c:v>37377.0</c:v>
                </c:pt>
                <c:pt idx="509">
                  <c:v>37408.0</c:v>
                </c:pt>
                <c:pt idx="510">
                  <c:v>37438.0</c:v>
                </c:pt>
                <c:pt idx="511">
                  <c:v>37469.0</c:v>
                </c:pt>
                <c:pt idx="512">
                  <c:v>37500.0</c:v>
                </c:pt>
                <c:pt idx="513">
                  <c:v>37530.0</c:v>
                </c:pt>
                <c:pt idx="514">
                  <c:v>37561.0</c:v>
                </c:pt>
                <c:pt idx="515">
                  <c:v>37591.0</c:v>
                </c:pt>
                <c:pt idx="516">
                  <c:v>37622.0</c:v>
                </c:pt>
                <c:pt idx="517">
                  <c:v>37653.0</c:v>
                </c:pt>
                <c:pt idx="518">
                  <c:v>37681.0</c:v>
                </c:pt>
                <c:pt idx="519">
                  <c:v>37712.0</c:v>
                </c:pt>
                <c:pt idx="520">
                  <c:v>37742.0</c:v>
                </c:pt>
                <c:pt idx="521">
                  <c:v>37773.0</c:v>
                </c:pt>
                <c:pt idx="522">
                  <c:v>37803.0</c:v>
                </c:pt>
                <c:pt idx="523">
                  <c:v>37834.0</c:v>
                </c:pt>
                <c:pt idx="524">
                  <c:v>37865.0</c:v>
                </c:pt>
                <c:pt idx="525">
                  <c:v>37895.0</c:v>
                </c:pt>
                <c:pt idx="526">
                  <c:v>37926.0</c:v>
                </c:pt>
                <c:pt idx="527">
                  <c:v>37956.0</c:v>
                </c:pt>
                <c:pt idx="528">
                  <c:v>37987.0</c:v>
                </c:pt>
                <c:pt idx="529">
                  <c:v>38018.0</c:v>
                </c:pt>
                <c:pt idx="530">
                  <c:v>38047.0</c:v>
                </c:pt>
                <c:pt idx="531">
                  <c:v>38078.0</c:v>
                </c:pt>
                <c:pt idx="532">
                  <c:v>38108.0</c:v>
                </c:pt>
                <c:pt idx="533">
                  <c:v>38139.0</c:v>
                </c:pt>
                <c:pt idx="534">
                  <c:v>38169.0</c:v>
                </c:pt>
                <c:pt idx="535">
                  <c:v>38200.0</c:v>
                </c:pt>
                <c:pt idx="536">
                  <c:v>38231.0</c:v>
                </c:pt>
                <c:pt idx="537">
                  <c:v>38261.0</c:v>
                </c:pt>
                <c:pt idx="538">
                  <c:v>38292.0</c:v>
                </c:pt>
                <c:pt idx="539">
                  <c:v>38322.0</c:v>
                </c:pt>
                <c:pt idx="540">
                  <c:v>38353.0</c:v>
                </c:pt>
                <c:pt idx="541">
                  <c:v>38384.0</c:v>
                </c:pt>
                <c:pt idx="542">
                  <c:v>38412.0</c:v>
                </c:pt>
                <c:pt idx="543">
                  <c:v>38443.0</c:v>
                </c:pt>
                <c:pt idx="544">
                  <c:v>38473.0</c:v>
                </c:pt>
                <c:pt idx="545">
                  <c:v>38504.0</c:v>
                </c:pt>
                <c:pt idx="546">
                  <c:v>38534.0</c:v>
                </c:pt>
                <c:pt idx="547">
                  <c:v>38565.0</c:v>
                </c:pt>
                <c:pt idx="548">
                  <c:v>38596.0</c:v>
                </c:pt>
                <c:pt idx="549">
                  <c:v>38626.0</c:v>
                </c:pt>
                <c:pt idx="550">
                  <c:v>38657.0</c:v>
                </c:pt>
                <c:pt idx="551">
                  <c:v>38687.0</c:v>
                </c:pt>
                <c:pt idx="552">
                  <c:v>38718.0</c:v>
                </c:pt>
                <c:pt idx="553">
                  <c:v>38749.0</c:v>
                </c:pt>
                <c:pt idx="554">
                  <c:v>38777.0</c:v>
                </c:pt>
                <c:pt idx="555">
                  <c:v>38808.0</c:v>
                </c:pt>
                <c:pt idx="556">
                  <c:v>38838.0</c:v>
                </c:pt>
                <c:pt idx="557">
                  <c:v>38869.0</c:v>
                </c:pt>
                <c:pt idx="558">
                  <c:v>38899.0</c:v>
                </c:pt>
                <c:pt idx="559">
                  <c:v>38930.0</c:v>
                </c:pt>
                <c:pt idx="560">
                  <c:v>38961.0</c:v>
                </c:pt>
                <c:pt idx="561">
                  <c:v>38991.0</c:v>
                </c:pt>
                <c:pt idx="562">
                  <c:v>39022.0</c:v>
                </c:pt>
                <c:pt idx="563">
                  <c:v>39052.0</c:v>
                </c:pt>
                <c:pt idx="564">
                  <c:v>39083.0</c:v>
                </c:pt>
                <c:pt idx="565">
                  <c:v>39114.0</c:v>
                </c:pt>
                <c:pt idx="566">
                  <c:v>39142.0</c:v>
                </c:pt>
                <c:pt idx="567">
                  <c:v>39173.0</c:v>
                </c:pt>
                <c:pt idx="568">
                  <c:v>39203.0</c:v>
                </c:pt>
                <c:pt idx="569">
                  <c:v>39234.0</c:v>
                </c:pt>
                <c:pt idx="570">
                  <c:v>39264.0</c:v>
                </c:pt>
                <c:pt idx="571">
                  <c:v>39295.0</c:v>
                </c:pt>
                <c:pt idx="572">
                  <c:v>39326.0</c:v>
                </c:pt>
                <c:pt idx="573">
                  <c:v>39356.0</c:v>
                </c:pt>
                <c:pt idx="574">
                  <c:v>39387.0</c:v>
                </c:pt>
                <c:pt idx="575">
                  <c:v>39417.0</c:v>
                </c:pt>
                <c:pt idx="576">
                  <c:v>39448.0</c:v>
                </c:pt>
                <c:pt idx="577">
                  <c:v>39479.0</c:v>
                </c:pt>
                <c:pt idx="578">
                  <c:v>39508.0</c:v>
                </c:pt>
                <c:pt idx="579">
                  <c:v>39539.0</c:v>
                </c:pt>
                <c:pt idx="580">
                  <c:v>39569.0</c:v>
                </c:pt>
                <c:pt idx="581">
                  <c:v>39600.0</c:v>
                </c:pt>
                <c:pt idx="582">
                  <c:v>39630.0</c:v>
                </c:pt>
                <c:pt idx="583">
                  <c:v>39661.0</c:v>
                </c:pt>
                <c:pt idx="584">
                  <c:v>39692.0</c:v>
                </c:pt>
                <c:pt idx="585">
                  <c:v>39722.0</c:v>
                </c:pt>
                <c:pt idx="586">
                  <c:v>39753.0</c:v>
                </c:pt>
                <c:pt idx="587">
                  <c:v>39783.0</c:v>
                </c:pt>
                <c:pt idx="588">
                  <c:v>39814.0</c:v>
                </c:pt>
                <c:pt idx="589">
                  <c:v>39845.0</c:v>
                </c:pt>
                <c:pt idx="590">
                  <c:v>39873.0</c:v>
                </c:pt>
                <c:pt idx="591">
                  <c:v>39904.0</c:v>
                </c:pt>
                <c:pt idx="592">
                  <c:v>39934.0</c:v>
                </c:pt>
                <c:pt idx="593">
                  <c:v>39965.0</c:v>
                </c:pt>
                <c:pt idx="594">
                  <c:v>39995.0</c:v>
                </c:pt>
                <c:pt idx="595">
                  <c:v>40026.0</c:v>
                </c:pt>
                <c:pt idx="596">
                  <c:v>40057.0</c:v>
                </c:pt>
                <c:pt idx="597">
                  <c:v>40087.0</c:v>
                </c:pt>
                <c:pt idx="598">
                  <c:v>40118.0</c:v>
                </c:pt>
                <c:pt idx="599">
                  <c:v>40148.0</c:v>
                </c:pt>
                <c:pt idx="600">
                  <c:v>40179.0</c:v>
                </c:pt>
                <c:pt idx="601">
                  <c:v>40210.0</c:v>
                </c:pt>
                <c:pt idx="602">
                  <c:v>40238.0</c:v>
                </c:pt>
                <c:pt idx="603">
                  <c:v>40269.0</c:v>
                </c:pt>
                <c:pt idx="604">
                  <c:v>40299.0</c:v>
                </c:pt>
                <c:pt idx="605">
                  <c:v>40330.0</c:v>
                </c:pt>
                <c:pt idx="606">
                  <c:v>40360.0</c:v>
                </c:pt>
                <c:pt idx="607">
                  <c:v>40391.0</c:v>
                </c:pt>
                <c:pt idx="608">
                  <c:v>40422.0</c:v>
                </c:pt>
                <c:pt idx="609">
                  <c:v>40452.0</c:v>
                </c:pt>
                <c:pt idx="610">
                  <c:v>40483.0</c:v>
                </c:pt>
                <c:pt idx="611">
                  <c:v>40513.0</c:v>
                </c:pt>
                <c:pt idx="612">
                  <c:v>40544.0</c:v>
                </c:pt>
                <c:pt idx="613">
                  <c:v>40575.0</c:v>
                </c:pt>
                <c:pt idx="614">
                  <c:v>40603.0</c:v>
                </c:pt>
                <c:pt idx="615">
                  <c:v>40634.0</c:v>
                </c:pt>
                <c:pt idx="616">
                  <c:v>40664.0</c:v>
                </c:pt>
                <c:pt idx="617">
                  <c:v>40695.0</c:v>
                </c:pt>
                <c:pt idx="618">
                  <c:v>40725.0</c:v>
                </c:pt>
                <c:pt idx="619">
                  <c:v>40756.0</c:v>
                </c:pt>
                <c:pt idx="620">
                  <c:v>40787.0</c:v>
                </c:pt>
                <c:pt idx="621">
                  <c:v>40817.0</c:v>
                </c:pt>
                <c:pt idx="622">
                  <c:v>40848.0</c:v>
                </c:pt>
                <c:pt idx="623">
                  <c:v>40878.0</c:v>
                </c:pt>
                <c:pt idx="624">
                  <c:v>40909.0</c:v>
                </c:pt>
                <c:pt idx="625">
                  <c:v>40940.0</c:v>
                </c:pt>
                <c:pt idx="626">
                  <c:v>40969.0</c:v>
                </c:pt>
                <c:pt idx="627">
                  <c:v>41000.0</c:v>
                </c:pt>
                <c:pt idx="628">
                  <c:v>41030.0</c:v>
                </c:pt>
                <c:pt idx="629">
                  <c:v>41061.0</c:v>
                </c:pt>
                <c:pt idx="630">
                  <c:v>41091.0</c:v>
                </c:pt>
                <c:pt idx="631">
                  <c:v>41122.0</c:v>
                </c:pt>
                <c:pt idx="632">
                  <c:v>41153.0</c:v>
                </c:pt>
                <c:pt idx="633">
                  <c:v>41183.0</c:v>
                </c:pt>
                <c:pt idx="634">
                  <c:v>41214.0</c:v>
                </c:pt>
                <c:pt idx="635">
                  <c:v>41244.0</c:v>
                </c:pt>
                <c:pt idx="636">
                  <c:v>41275.0</c:v>
                </c:pt>
                <c:pt idx="637">
                  <c:v>41306.0</c:v>
                </c:pt>
                <c:pt idx="638">
                  <c:v>41334.0</c:v>
                </c:pt>
                <c:pt idx="639">
                  <c:v>41365.0</c:v>
                </c:pt>
                <c:pt idx="640">
                  <c:v>41395.0</c:v>
                </c:pt>
                <c:pt idx="641">
                  <c:v>41426.0</c:v>
                </c:pt>
                <c:pt idx="642">
                  <c:v>41456.0</c:v>
                </c:pt>
                <c:pt idx="643">
                  <c:v>41487.0</c:v>
                </c:pt>
                <c:pt idx="644">
                  <c:v>41518.0</c:v>
                </c:pt>
                <c:pt idx="645">
                  <c:v>41548.0</c:v>
                </c:pt>
                <c:pt idx="646">
                  <c:v>41579.0</c:v>
                </c:pt>
                <c:pt idx="647">
                  <c:v>41609.0</c:v>
                </c:pt>
                <c:pt idx="648">
                  <c:v>41640.0</c:v>
                </c:pt>
                <c:pt idx="649">
                  <c:v>41671.0</c:v>
                </c:pt>
                <c:pt idx="650">
                  <c:v>41699.0</c:v>
                </c:pt>
                <c:pt idx="651">
                  <c:v>41730.0</c:v>
                </c:pt>
                <c:pt idx="652">
                  <c:v>41760.0</c:v>
                </c:pt>
                <c:pt idx="653">
                  <c:v>41791.0</c:v>
                </c:pt>
                <c:pt idx="654">
                  <c:v>41821.0</c:v>
                </c:pt>
                <c:pt idx="655">
                  <c:v>41852.0</c:v>
                </c:pt>
                <c:pt idx="656">
                  <c:v>41883.0</c:v>
                </c:pt>
                <c:pt idx="657">
                  <c:v>41913.0</c:v>
                </c:pt>
                <c:pt idx="658">
                  <c:v>41944.0</c:v>
                </c:pt>
                <c:pt idx="659">
                  <c:v>41974.0</c:v>
                </c:pt>
                <c:pt idx="660">
                  <c:v>42005.0</c:v>
                </c:pt>
                <c:pt idx="661">
                  <c:v>42036.0</c:v>
                </c:pt>
                <c:pt idx="662">
                  <c:v>42064.0</c:v>
                </c:pt>
                <c:pt idx="663">
                  <c:v>42095.0</c:v>
                </c:pt>
                <c:pt idx="664">
                  <c:v>42125.0</c:v>
                </c:pt>
                <c:pt idx="665">
                  <c:v>42156.0</c:v>
                </c:pt>
                <c:pt idx="666">
                  <c:v>42186.0</c:v>
                </c:pt>
              </c:numCache>
            </c:numRef>
          </c:cat>
          <c:val>
            <c:numRef>
              <c:f>Sheet1!$C$1:$C$667</c:f>
              <c:numCache>
                <c:formatCode>#,##0</c:formatCode>
                <c:ptCount val="667"/>
                <c:pt idx="0">
                  <c:v>846.0</c:v>
                </c:pt>
                <c:pt idx="1">
                  <c:v>868.0</c:v>
                </c:pt>
                <c:pt idx="2">
                  <c:v>729.0</c:v>
                </c:pt>
                <c:pt idx="3">
                  <c:v>778.0</c:v>
                </c:pt>
                <c:pt idx="4">
                  <c:v>758.0</c:v>
                </c:pt>
                <c:pt idx="5">
                  <c:v>749.0</c:v>
                </c:pt>
                <c:pt idx="6">
                  <c:v>732.0</c:v>
                </c:pt>
                <c:pt idx="7">
                  <c:v>732.0</c:v>
                </c:pt>
                <c:pt idx="8">
                  <c:v>704.0</c:v>
                </c:pt>
                <c:pt idx="9">
                  <c:v>711.0</c:v>
                </c:pt>
                <c:pt idx="10">
                  <c:v>707.0</c:v>
                </c:pt>
                <c:pt idx="11">
                  <c:v>688.0</c:v>
                </c:pt>
                <c:pt idx="12">
                  <c:v>703.0</c:v>
                </c:pt>
                <c:pt idx="13">
                  <c:v>673.0</c:v>
                </c:pt>
                <c:pt idx="14">
                  <c:v>699.0</c:v>
                </c:pt>
                <c:pt idx="15">
                  <c:v>687.0</c:v>
                </c:pt>
                <c:pt idx="16">
                  <c:v>706.0</c:v>
                </c:pt>
                <c:pt idx="17">
                  <c:v>716.0</c:v>
                </c:pt>
                <c:pt idx="18">
                  <c:v>741.0</c:v>
                </c:pt>
                <c:pt idx="19">
                  <c:v>747.0</c:v>
                </c:pt>
                <c:pt idx="20">
                  <c:v>738.0</c:v>
                </c:pt>
                <c:pt idx="21">
                  <c:v>766.0</c:v>
                </c:pt>
                <c:pt idx="22">
                  <c:v>768.0</c:v>
                </c:pt>
                <c:pt idx="23">
                  <c:v>774.0</c:v>
                </c:pt>
                <c:pt idx="24">
                  <c:v>717.0</c:v>
                </c:pt>
                <c:pt idx="25">
                  <c:v>741.0</c:v>
                </c:pt>
                <c:pt idx="26">
                  <c:v>706.0</c:v>
                </c:pt>
                <c:pt idx="27">
                  <c:v>746.0</c:v>
                </c:pt>
                <c:pt idx="28">
                  <c:v>710.0</c:v>
                </c:pt>
                <c:pt idx="29">
                  <c:v>704.0</c:v>
                </c:pt>
                <c:pt idx="30">
                  <c:v>717.0</c:v>
                </c:pt>
                <c:pt idx="31">
                  <c:v>725.0</c:v>
                </c:pt>
                <c:pt idx="32">
                  <c:v>718.0</c:v>
                </c:pt>
                <c:pt idx="33">
                  <c:v>690.0</c:v>
                </c:pt>
                <c:pt idx="34">
                  <c:v>700.0</c:v>
                </c:pt>
                <c:pt idx="35">
                  <c:v>702.0</c:v>
                </c:pt>
                <c:pt idx="36">
                  <c:v>695.0</c:v>
                </c:pt>
                <c:pt idx="37">
                  <c:v>699.0</c:v>
                </c:pt>
                <c:pt idx="38">
                  <c:v>738.0</c:v>
                </c:pt>
                <c:pt idx="39">
                  <c:v>777.0</c:v>
                </c:pt>
                <c:pt idx="40">
                  <c:v>740.0</c:v>
                </c:pt>
                <c:pt idx="41">
                  <c:v>771.0</c:v>
                </c:pt>
                <c:pt idx="42">
                  <c:v>752.0</c:v>
                </c:pt>
                <c:pt idx="43">
                  <c:v>756.0</c:v>
                </c:pt>
                <c:pt idx="44">
                  <c:v>784.0</c:v>
                </c:pt>
                <c:pt idx="45">
                  <c:v>771.0</c:v>
                </c:pt>
                <c:pt idx="46">
                  <c:v>735.0</c:v>
                </c:pt>
                <c:pt idx="47">
                  <c:v>714.0</c:v>
                </c:pt>
                <c:pt idx="48">
                  <c:v>708.0</c:v>
                </c:pt>
                <c:pt idx="49">
                  <c:v>820.0</c:v>
                </c:pt>
                <c:pt idx="50">
                  <c:v>737.0</c:v>
                </c:pt>
                <c:pt idx="51">
                  <c:v>688.0</c:v>
                </c:pt>
                <c:pt idx="52">
                  <c:v>727.0</c:v>
                </c:pt>
                <c:pt idx="53">
                  <c:v>710.0</c:v>
                </c:pt>
                <c:pt idx="54">
                  <c:v>709.0</c:v>
                </c:pt>
                <c:pt idx="55">
                  <c:v>714.0</c:v>
                </c:pt>
                <c:pt idx="56">
                  <c:v>713.0</c:v>
                </c:pt>
                <c:pt idx="57">
                  <c:v>705.0</c:v>
                </c:pt>
                <c:pt idx="58">
                  <c:v>731.0</c:v>
                </c:pt>
                <c:pt idx="59">
                  <c:v>699.0</c:v>
                </c:pt>
                <c:pt idx="60">
                  <c:v>728.0</c:v>
                </c:pt>
                <c:pt idx="61">
                  <c:v>687.0</c:v>
                </c:pt>
                <c:pt idx="62">
                  <c:v>674.0</c:v>
                </c:pt>
                <c:pt idx="63">
                  <c:v>684.0</c:v>
                </c:pt>
                <c:pt idx="64">
                  <c:v>707.0</c:v>
                </c:pt>
                <c:pt idx="65">
                  <c:v>696.0</c:v>
                </c:pt>
                <c:pt idx="66">
                  <c:v>709.0</c:v>
                </c:pt>
                <c:pt idx="67">
                  <c:v>724.0</c:v>
                </c:pt>
                <c:pt idx="68">
                  <c:v>701.0</c:v>
                </c:pt>
                <c:pt idx="69">
                  <c:v>749.0</c:v>
                </c:pt>
                <c:pt idx="70">
                  <c:v>737.0</c:v>
                </c:pt>
                <c:pt idx="71">
                  <c:v>741.0</c:v>
                </c:pt>
                <c:pt idx="72">
                  <c:v>739.0</c:v>
                </c:pt>
                <c:pt idx="73">
                  <c:v>631.0</c:v>
                </c:pt>
                <c:pt idx="74">
                  <c:v>711.0</c:v>
                </c:pt>
                <c:pt idx="75">
                  <c:v>647.0</c:v>
                </c:pt>
                <c:pt idx="76">
                  <c:v>589.0</c:v>
                </c:pt>
                <c:pt idx="77">
                  <c:v>574.0</c:v>
                </c:pt>
                <c:pt idx="78">
                  <c:v>544.0</c:v>
                </c:pt>
                <c:pt idx="79">
                  <c:v>505.0</c:v>
                </c:pt>
                <c:pt idx="80">
                  <c:v>467.0</c:v>
                </c:pt>
                <c:pt idx="81">
                  <c:v>446.0</c:v>
                </c:pt>
                <c:pt idx="82">
                  <c:v>442.0</c:v>
                </c:pt>
                <c:pt idx="83">
                  <c:v>458.0</c:v>
                </c:pt>
                <c:pt idx="84">
                  <c:v>577.0</c:v>
                </c:pt>
                <c:pt idx="85">
                  <c:v>564.0</c:v>
                </c:pt>
                <c:pt idx="86">
                  <c:v>570.0</c:v>
                </c:pt>
                <c:pt idx="87">
                  <c:v>606.0</c:v>
                </c:pt>
                <c:pt idx="88">
                  <c:v>636.0</c:v>
                </c:pt>
                <c:pt idx="89">
                  <c:v>673.0</c:v>
                </c:pt>
                <c:pt idx="90">
                  <c:v>675.0</c:v>
                </c:pt>
                <c:pt idx="91">
                  <c:v>697.0</c:v>
                </c:pt>
                <c:pt idx="92">
                  <c:v>701.0</c:v>
                </c:pt>
                <c:pt idx="93">
                  <c:v>707.0</c:v>
                </c:pt>
                <c:pt idx="94">
                  <c:v>695.0</c:v>
                </c:pt>
                <c:pt idx="95">
                  <c:v>701.0</c:v>
                </c:pt>
                <c:pt idx="96">
                  <c:v>679.0</c:v>
                </c:pt>
                <c:pt idx="97">
                  <c:v>711.0</c:v>
                </c:pt>
                <c:pt idx="98">
                  <c:v>691.0</c:v>
                </c:pt>
                <c:pt idx="99">
                  <c:v>675.0</c:v>
                </c:pt>
                <c:pt idx="100">
                  <c:v>665.0</c:v>
                </c:pt>
                <c:pt idx="101">
                  <c:v>654.0</c:v>
                </c:pt>
                <c:pt idx="102">
                  <c:v>689.0</c:v>
                </c:pt>
                <c:pt idx="103">
                  <c:v>700.0</c:v>
                </c:pt>
                <c:pt idx="104">
                  <c:v>738.0</c:v>
                </c:pt>
                <c:pt idx="105">
                  <c:v>717.0</c:v>
                </c:pt>
                <c:pt idx="106">
                  <c:v>729.0</c:v>
                </c:pt>
                <c:pt idx="107">
                  <c:v>688.0</c:v>
                </c:pt>
                <c:pt idx="108">
                  <c:v>683.0</c:v>
                </c:pt>
                <c:pt idx="109">
                  <c:v>707.0</c:v>
                </c:pt>
                <c:pt idx="110">
                  <c:v>665.0</c:v>
                </c:pt>
                <c:pt idx="111">
                  <c:v>662.0</c:v>
                </c:pt>
                <c:pt idx="112">
                  <c:v>634.0</c:v>
                </c:pt>
                <c:pt idx="113">
                  <c:v>642.0</c:v>
                </c:pt>
                <c:pt idx="114">
                  <c:v>595.0</c:v>
                </c:pt>
                <c:pt idx="115">
                  <c:v>591.0</c:v>
                </c:pt>
                <c:pt idx="116">
                  <c:v>591.0</c:v>
                </c:pt>
                <c:pt idx="117">
                  <c:v>589.0</c:v>
                </c:pt>
                <c:pt idx="118">
                  <c:v>585.0</c:v>
                </c:pt>
                <c:pt idx="119">
                  <c:v>587.0</c:v>
                </c:pt>
                <c:pt idx="120">
                  <c:v>486.0</c:v>
                </c:pt>
                <c:pt idx="121">
                  <c:v>558.0</c:v>
                </c:pt>
                <c:pt idx="122">
                  <c:v>557.0</c:v>
                </c:pt>
                <c:pt idx="123">
                  <c:v>611.0</c:v>
                </c:pt>
                <c:pt idx="124">
                  <c:v>602.0</c:v>
                </c:pt>
                <c:pt idx="125">
                  <c:v>623.0</c:v>
                </c:pt>
                <c:pt idx="126">
                  <c:v>648.0</c:v>
                </c:pt>
                <c:pt idx="127">
                  <c:v>684.0</c:v>
                </c:pt>
                <c:pt idx="128">
                  <c:v>702.0</c:v>
                </c:pt>
                <c:pt idx="129">
                  <c:v>717.0</c:v>
                </c:pt>
                <c:pt idx="130">
                  <c:v>710.0</c:v>
                </c:pt>
                <c:pt idx="131">
                  <c:v>854.0</c:v>
                </c:pt>
                <c:pt idx="132">
                  <c:v>796.0</c:v>
                </c:pt>
                <c:pt idx="133">
                  <c:v>776.0</c:v>
                </c:pt>
                <c:pt idx="134">
                  <c:v>844.0</c:v>
                </c:pt>
                <c:pt idx="135">
                  <c:v>865.0</c:v>
                </c:pt>
                <c:pt idx="136">
                  <c:v>939.0</c:v>
                </c:pt>
                <c:pt idx="137">
                  <c:v>923.0</c:v>
                </c:pt>
                <c:pt idx="138">
                  <c:v>960.0</c:v>
                </c:pt>
                <c:pt idx="139">
                  <c:v>911.0</c:v>
                </c:pt>
                <c:pt idx="140">
                  <c:v>907.0</c:v>
                </c:pt>
                <c:pt idx="141">
                  <c:v>918.0</c:v>
                </c:pt>
                <c:pt idx="142">
                  <c:v>969.0</c:v>
                </c:pt>
                <c:pt idx="143">
                  <c:v>994.0</c:v>
                </c:pt>
                <c:pt idx="144">
                  <c:v>1115.0</c:v>
                </c:pt>
                <c:pt idx="145">
                  <c:v>992.0</c:v>
                </c:pt>
                <c:pt idx="146">
                  <c:v>1000.0</c:v>
                </c:pt>
                <c:pt idx="147">
                  <c:v>1008.0</c:v>
                </c:pt>
                <c:pt idx="148">
                  <c:v>961.0</c:v>
                </c:pt>
                <c:pt idx="149">
                  <c:v>1018.0</c:v>
                </c:pt>
                <c:pt idx="150">
                  <c:v>1027.0</c:v>
                </c:pt>
                <c:pt idx="151">
                  <c:v>1074.0</c:v>
                </c:pt>
                <c:pt idx="152">
                  <c:v>1050.0</c:v>
                </c:pt>
                <c:pt idx="153">
                  <c:v>1150.0</c:v>
                </c:pt>
                <c:pt idx="154">
                  <c:v>1033.0</c:v>
                </c:pt>
                <c:pt idx="155">
                  <c:v>1034.0</c:v>
                </c:pt>
                <c:pt idx="156">
                  <c:v>1108.0</c:v>
                </c:pt>
                <c:pt idx="157">
                  <c:v>1074.0</c:v>
                </c:pt>
                <c:pt idx="158">
                  <c:v>992.0</c:v>
                </c:pt>
                <c:pt idx="159">
                  <c:v>938.0</c:v>
                </c:pt>
                <c:pt idx="160">
                  <c:v>957.0</c:v>
                </c:pt>
                <c:pt idx="161">
                  <c:v>932.0</c:v>
                </c:pt>
                <c:pt idx="162">
                  <c:v>897.0</c:v>
                </c:pt>
                <c:pt idx="163">
                  <c:v>825.0</c:v>
                </c:pt>
                <c:pt idx="164">
                  <c:v>812.0</c:v>
                </c:pt>
                <c:pt idx="165">
                  <c:v>689.0</c:v>
                </c:pt>
                <c:pt idx="166">
                  <c:v>691.0</c:v>
                </c:pt>
                <c:pt idx="167">
                  <c:v>665.0</c:v>
                </c:pt>
                <c:pt idx="168">
                  <c:v>675.0</c:v>
                </c:pt>
                <c:pt idx="169">
                  <c:v>727.0</c:v>
                </c:pt>
                <c:pt idx="170">
                  <c:v>786.0</c:v>
                </c:pt>
                <c:pt idx="171">
                  <c:v>714.0</c:v>
                </c:pt>
                <c:pt idx="172">
                  <c:v>667.0</c:v>
                </c:pt>
                <c:pt idx="173">
                  <c:v>657.0</c:v>
                </c:pt>
                <c:pt idx="174">
                  <c:v>621.0</c:v>
                </c:pt>
                <c:pt idx="175">
                  <c:v>614.0</c:v>
                </c:pt>
                <c:pt idx="176">
                  <c:v>578.0</c:v>
                </c:pt>
                <c:pt idx="177">
                  <c:v>560.0</c:v>
                </c:pt>
                <c:pt idx="178">
                  <c:v>543.0</c:v>
                </c:pt>
                <c:pt idx="179">
                  <c:v>535.0</c:v>
                </c:pt>
                <c:pt idx="180">
                  <c:v>527.0</c:v>
                </c:pt>
                <c:pt idx="181">
                  <c:v>528.0</c:v>
                </c:pt>
                <c:pt idx="182">
                  <c:v>532.0</c:v>
                </c:pt>
                <c:pt idx="183">
                  <c:v>616.0</c:v>
                </c:pt>
                <c:pt idx="184">
                  <c:v>657.0</c:v>
                </c:pt>
                <c:pt idx="185">
                  <c:v>671.0</c:v>
                </c:pt>
                <c:pt idx="186">
                  <c:v>697.0</c:v>
                </c:pt>
                <c:pt idx="187">
                  <c:v>726.0</c:v>
                </c:pt>
                <c:pt idx="188">
                  <c:v>763.0</c:v>
                </c:pt>
                <c:pt idx="189">
                  <c:v>786.0</c:v>
                </c:pt>
                <c:pt idx="190">
                  <c:v>805.0</c:v>
                </c:pt>
                <c:pt idx="191">
                  <c:v>810.0</c:v>
                </c:pt>
                <c:pt idx="192">
                  <c:v>855.0</c:v>
                </c:pt>
                <c:pt idx="193">
                  <c:v>865.0</c:v>
                </c:pt>
                <c:pt idx="194">
                  <c:v>838.0</c:v>
                </c:pt>
                <c:pt idx="195">
                  <c:v>832.0</c:v>
                </c:pt>
                <c:pt idx="196">
                  <c:v>830.0</c:v>
                </c:pt>
                <c:pt idx="197">
                  <c:v>846.0</c:v>
                </c:pt>
                <c:pt idx="198">
                  <c:v>877.0</c:v>
                </c:pt>
                <c:pt idx="199">
                  <c:v>878.0</c:v>
                </c:pt>
                <c:pt idx="200">
                  <c:v>917.0</c:v>
                </c:pt>
                <c:pt idx="201">
                  <c:v>967.0</c:v>
                </c:pt>
                <c:pt idx="202">
                  <c:v>1029.0</c:v>
                </c:pt>
                <c:pt idx="203">
                  <c:v>1028.0</c:v>
                </c:pt>
                <c:pt idx="204">
                  <c:v>996.0</c:v>
                </c:pt>
                <c:pt idx="205">
                  <c:v>1091.0</c:v>
                </c:pt>
                <c:pt idx="206">
                  <c:v>1140.0</c:v>
                </c:pt>
                <c:pt idx="207">
                  <c:v>1089.0</c:v>
                </c:pt>
                <c:pt idx="208">
                  <c:v>1107.0</c:v>
                </c:pt>
                <c:pt idx="209">
                  <c:v>1121.0</c:v>
                </c:pt>
                <c:pt idx="210">
                  <c:v>1125.0</c:v>
                </c:pt>
                <c:pt idx="211">
                  <c:v>1156.0</c:v>
                </c:pt>
                <c:pt idx="212">
                  <c:v>1137.0</c:v>
                </c:pt>
                <c:pt idx="213">
                  <c:v>1159.0</c:v>
                </c:pt>
                <c:pt idx="214">
                  <c:v>1176.0</c:v>
                </c:pt>
                <c:pt idx="215">
                  <c:v>1161.0</c:v>
                </c:pt>
                <c:pt idx="216">
                  <c:v>1186.0</c:v>
                </c:pt>
                <c:pt idx="217">
                  <c:v>1112.0</c:v>
                </c:pt>
                <c:pt idx="218">
                  <c:v>1160.0</c:v>
                </c:pt>
                <c:pt idx="219">
                  <c:v>1279.0</c:v>
                </c:pt>
                <c:pt idx="220">
                  <c:v>1178.0</c:v>
                </c:pt>
                <c:pt idx="221">
                  <c:v>1254.0</c:v>
                </c:pt>
                <c:pt idx="222">
                  <c:v>1146.0</c:v>
                </c:pt>
                <c:pt idx="223">
                  <c:v>1113.0</c:v>
                </c:pt>
                <c:pt idx="224">
                  <c:v>1150.0</c:v>
                </c:pt>
                <c:pt idx="225">
                  <c:v>1182.0</c:v>
                </c:pt>
                <c:pt idx="226">
                  <c:v>1176.0</c:v>
                </c:pt>
                <c:pt idx="227">
                  <c:v>1247.0</c:v>
                </c:pt>
                <c:pt idx="228">
                  <c:v>959.0</c:v>
                </c:pt>
                <c:pt idx="229">
                  <c:v>935.0</c:v>
                </c:pt>
                <c:pt idx="230">
                  <c:v>1139.0</c:v>
                </c:pt>
                <c:pt idx="231">
                  <c:v>1062.0</c:v>
                </c:pt>
                <c:pt idx="232">
                  <c:v>1067.0</c:v>
                </c:pt>
                <c:pt idx="233">
                  <c:v>1041.0</c:v>
                </c:pt>
                <c:pt idx="234">
                  <c:v>989.0</c:v>
                </c:pt>
                <c:pt idx="235">
                  <c:v>989.0</c:v>
                </c:pt>
                <c:pt idx="236">
                  <c:v>965.0</c:v>
                </c:pt>
                <c:pt idx="237">
                  <c:v>901.0</c:v>
                </c:pt>
                <c:pt idx="238">
                  <c:v>770.0</c:v>
                </c:pt>
                <c:pt idx="239">
                  <c:v>777.0</c:v>
                </c:pt>
                <c:pt idx="240">
                  <c:v>786.0</c:v>
                </c:pt>
                <c:pt idx="241">
                  <c:v>733.0</c:v>
                </c:pt>
                <c:pt idx="242">
                  <c:v>576.0</c:v>
                </c:pt>
                <c:pt idx="243">
                  <c:v>476.0</c:v>
                </c:pt>
                <c:pt idx="244">
                  <c:v>508.0</c:v>
                </c:pt>
                <c:pt idx="245">
                  <c:v>650.0</c:v>
                </c:pt>
                <c:pt idx="246">
                  <c:v>772.0</c:v>
                </c:pt>
                <c:pt idx="247">
                  <c:v>846.0</c:v>
                </c:pt>
                <c:pt idx="248">
                  <c:v>881.0</c:v>
                </c:pt>
                <c:pt idx="249">
                  <c:v>824.0</c:v>
                </c:pt>
                <c:pt idx="250">
                  <c:v>819.0</c:v>
                </c:pt>
                <c:pt idx="251">
                  <c:v>745.0</c:v>
                </c:pt>
                <c:pt idx="252">
                  <c:v>693.0</c:v>
                </c:pt>
                <c:pt idx="253">
                  <c:v>702.0</c:v>
                </c:pt>
                <c:pt idx="254">
                  <c:v>690.0</c:v>
                </c:pt>
                <c:pt idx="255">
                  <c:v>686.0</c:v>
                </c:pt>
                <c:pt idx="256">
                  <c:v>654.0</c:v>
                </c:pt>
                <c:pt idx="257">
                  <c:v>565.0</c:v>
                </c:pt>
                <c:pt idx="258">
                  <c:v>543.0</c:v>
                </c:pt>
                <c:pt idx="259">
                  <c:v>512.0</c:v>
                </c:pt>
                <c:pt idx="260">
                  <c:v>461.0</c:v>
                </c:pt>
                <c:pt idx="261">
                  <c:v>401.0</c:v>
                </c:pt>
                <c:pt idx="262">
                  <c:v>411.0</c:v>
                </c:pt>
                <c:pt idx="263">
                  <c:v>458.0</c:v>
                </c:pt>
                <c:pt idx="264">
                  <c:v>444.0</c:v>
                </c:pt>
                <c:pt idx="265">
                  <c:v>445.0</c:v>
                </c:pt>
                <c:pt idx="266">
                  <c:v>473.0</c:v>
                </c:pt>
                <c:pt idx="267">
                  <c:v>467.0</c:v>
                </c:pt>
                <c:pt idx="268">
                  <c:v>487.0</c:v>
                </c:pt>
                <c:pt idx="269">
                  <c:v>506.0</c:v>
                </c:pt>
                <c:pt idx="270">
                  <c:v>506.0</c:v>
                </c:pt>
                <c:pt idx="271">
                  <c:v>523.0</c:v>
                </c:pt>
                <c:pt idx="272">
                  <c:v>584.0</c:v>
                </c:pt>
                <c:pt idx="273">
                  <c:v>657.0</c:v>
                </c:pt>
                <c:pt idx="274">
                  <c:v>737.0</c:v>
                </c:pt>
                <c:pt idx="275">
                  <c:v>755.0</c:v>
                </c:pt>
                <c:pt idx="276">
                  <c:v>863.0</c:v>
                </c:pt>
                <c:pt idx="277">
                  <c:v>823.0</c:v>
                </c:pt>
                <c:pt idx="278">
                  <c:v>854.0</c:v>
                </c:pt>
                <c:pt idx="279">
                  <c:v>874.0</c:v>
                </c:pt>
                <c:pt idx="280">
                  <c:v>959.0</c:v>
                </c:pt>
                <c:pt idx="281">
                  <c:v>1025.0</c:v>
                </c:pt>
                <c:pt idx="282">
                  <c:v>960.0</c:v>
                </c:pt>
                <c:pt idx="283">
                  <c:v>923.0</c:v>
                </c:pt>
                <c:pt idx="284">
                  <c:v>878.0</c:v>
                </c:pt>
                <c:pt idx="285">
                  <c:v>934.0</c:v>
                </c:pt>
                <c:pt idx="286">
                  <c:v>942.0</c:v>
                </c:pt>
                <c:pt idx="287">
                  <c:v>939.0</c:v>
                </c:pt>
                <c:pt idx="288">
                  <c:v>1003.0</c:v>
                </c:pt>
                <c:pt idx="289">
                  <c:v>1141.0</c:v>
                </c:pt>
                <c:pt idx="290">
                  <c:v>971.0</c:v>
                </c:pt>
                <c:pt idx="291">
                  <c:v>968.0</c:v>
                </c:pt>
                <c:pt idx="292">
                  <c:v>945.0</c:v>
                </c:pt>
                <c:pt idx="293">
                  <c:v>931.0</c:v>
                </c:pt>
                <c:pt idx="294">
                  <c:v>863.0</c:v>
                </c:pt>
                <c:pt idx="295">
                  <c:v>849.0</c:v>
                </c:pt>
                <c:pt idx="296">
                  <c:v>874.0</c:v>
                </c:pt>
                <c:pt idx="297">
                  <c:v>834.0</c:v>
                </c:pt>
                <c:pt idx="298">
                  <c:v>862.0</c:v>
                </c:pt>
                <c:pt idx="299">
                  <c:v>878.0</c:v>
                </c:pt>
                <c:pt idx="300">
                  <c:v>905.0</c:v>
                </c:pt>
                <c:pt idx="301">
                  <c:v>969.0</c:v>
                </c:pt>
                <c:pt idx="302">
                  <c:v>997.0</c:v>
                </c:pt>
                <c:pt idx="303">
                  <c:v>927.0</c:v>
                </c:pt>
                <c:pt idx="304">
                  <c:v>921.0</c:v>
                </c:pt>
                <c:pt idx="305">
                  <c:v>945.0</c:v>
                </c:pt>
                <c:pt idx="306">
                  <c:v>955.0</c:v>
                </c:pt>
                <c:pt idx="307">
                  <c:v>1001.0</c:v>
                </c:pt>
                <c:pt idx="308">
                  <c:v>963.0</c:v>
                </c:pt>
                <c:pt idx="309">
                  <c:v>997.0</c:v>
                </c:pt>
                <c:pt idx="310">
                  <c:v>950.0</c:v>
                </c:pt>
                <c:pt idx="311">
                  <c:v>967.0</c:v>
                </c:pt>
                <c:pt idx="312">
                  <c:v>1064.0</c:v>
                </c:pt>
                <c:pt idx="313">
                  <c:v>1017.0</c:v>
                </c:pt>
                <c:pt idx="314">
                  <c:v>1014.0</c:v>
                </c:pt>
                <c:pt idx="315">
                  <c:v>1127.0</c:v>
                </c:pt>
                <c:pt idx="316">
                  <c:v>1089.0</c:v>
                </c:pt>
                <c:pt idx="317">
                  <c:v>1107.0</c:v>
                </c:pt>
                <c:pt idx="318">
                  <c:v>1102.0</c:v>
                </c:pt>
                <c:pt idx="319">
                  <c:v>1056.0</c:v>
                </c:pt>
                <c:pt idx="320">
                  <c:v>1077.0</c:v>
                </c:pt>
                <c:pt idx="321">
                  <c:v>1050.0</c:v>
                </c:pt>
                <c:pt idx="322">
                  <c:v>1027.0</c:v>
                </c:pt>
                <c:pt idx="323">
                  <c:v>1184.0</c:v>
                </c:pt>
                <c:pt idx="324">
                  <c:v>1088.0</c:v>
                </c:pt>
                <c:pt idx="325">
                  <c:v>1195.0</c:v>
                </c:pt>
                <c:pt idx="326">
                  <c:v>1132.0</c:v>
                </c:pt>
                <c:pt idx="327">
                  <c:v>1057.0</c:v>
                </c:pt>
                <c:pt idx="328">
                  <c:v>1006.0</c:v>
                </c:pt>
                <c:pt idx="329">
                  <c:v>1015.0</c:v>
                </c:pt>
                <c:pt idx="330">
                  <c:v>996.0</c:v>
                </c:pt>
                <c:pt idx="331">
                  <c:v>1008.0</c:v>
                </c:pt>
                <c:pt idx="332">
                  <c:v>989.0</c:v>
                </c:pt>
                <c:pt idx="333">
                  <c:v>960.0</c:v>
                </c:pt>
                <c:pt idx="334">
                  <c:v>973.0</c:v>
                </c:pt>
                <c:pt idx="335">
                  <c:v>950.0</c:v>
                </c:pt>
                <c:pt idx="336">
                  <c:v>899.0</c:v>
                </c:pt>
                <c:pt idx="337">
                  <c:v>991.0</c:v>
                </c:pt>
                <c:pt idx="338">
                  <c:v>1039.0</c:v>
                </c:pt>
                <c:pt idx="339">
                  <c:v>952.0</c:v>
                </c:pt>
                <c:pt idx="340">
                  <c:v>988.0</c:v>
                </c:pt>
                <c:pt idx="341">
                  <c:v>1009.0</c:v>
                </c:pt>
                <c:pt idx="342">
                  <c:v>980.0</c:v>
                </c:pt>
                <c:pt idx="343">
                  <c:v>1002.0</c:v>
                </c:pt>
                <c:pt idx="344">
                  <c:v>975.0</c:v>
                </c:pt>
                <c:pt idx="345">
                  <c:v>1023.0</c:v>
                </c:pt>
                <c:pt idx="346">
                  <c:v>1018.0</c:v>
                </c:pt>
                <c:pt idx="347">
                  <c:v>1050.0</c:v>
                </c:pt>
                <c:pt idx="348">
                  <c:v>1040.0</c:v>
                </c:pt>
                <c:pt idx="349">
                  <c:v>943.0</c:v>
                </c:pt>
                <c:pt idx="350">
                  <c:v>860.0</c:v>
                </c:pt>
                <c:pt idx="351">
                  <c:v>948.0</c:v>
                </c:pt>
                <c:pt idx="352">
                  <c:v>910.0</c:v>
                </c:pt>
                <c:pt idx="353">
                  <c:v>882.0</c:v>
                </c:pt>
                <c:pt idx="354">
                  <c:v>913.0</c:v>
                </c:pt>
                <c:pt idx="355">
                  <c:v>935.0</c:v>
                </c:pt>
                <c:pt idx="356">
                  <c:v>948.0</c:v>
                </c:pt>
                <c:pt idx="357">
                  <c:v>953.0</c:v>
                </c:pt>
                <c:pt idx="358">
                  <c:v>986.0</c:v>
                </c:pt>
                <c:pt idx="359">
                  <c:v>983.0</c:v>
                </c:pt>
                <c:pt idx="360">
                  <c:v>989.0</c:v>
                </c:pt>
                <c:pt idx="361">
                  <c:v>963.0</c:v>
                </c:pt>
                <c:pt idx="362">
                  <c:v>912.0</c:v>
                </c:pt>
                <c:pt idx="363">
                  <c:v>818.0</c:v>
                </c:pt>
                <c:pt idx="364">
                  <c:v>793.0</c:v>
                </c:pt>
                <c:pt idx="365">
                  <c:v>795.0</c:v>
                </c:pt>
                <c:pt idx="366">
                  <c:v>775.0</c:v>
                </c:pt>
                <c:pt idx="367">
                  <c:v>764.0</c:v>
                </c:pt>
                <c:pt idx="368">
                  <c:v>721.0</c:v>
                </c:pt>
                <c:pt idx="369">
                  <c:v>708.0</c:v>
                </c:pt>
                <c:pt idx="370">
                  <c:v>682.0</c:v>
                </c:pt>
                <c:pt idx="371">
                  <c:v>655.0</c:v>
                </c:pt>
                <c:pt idx="372">
                  <c:v>587.0</c:v>
                </c:pt>
                <c:pt idx="373">
                  <c:v>680.0</c:v>
                </c:pt>
                <c:pt idx="374">
                  <c:v>694.0</c:v>
                </c:pt>
                <c:pt idx="375">
                  <c:v>742.0</c:v>
                </c:pt>
                <c:pt idx="376">
                  <c:v>763.0</c:v>
                </c:pt>
                <c:pt idx="377">
                  <c:v>763.0</c:v>
                </c:pt>
                <c:pt idx="378">
                  <c:v>787.0</c:v>
                </c:pt>
                <c:pt idx="379">
                  <c:v>772.0</c:v>
                </c:pt>
                <c:pt idx="380">
                  <c:v>788.0</c:v>
                </c:pt>
                <c:pt idx="381">
                  <c:v>787.0</c:v>
                </c:pt>
                <c:pt idx="382">
                  <c:v>789.0</c:v>
                </c:pt>
                <c:pt idx="383">
                  <c:v>860.0</c:v>
                </c:pt>
                <c:pt idx="384">
                  <c:v>893.0</c:v>
                </c:pt>
                <c:pt idx="385">
                  <c:v>951.0</c:v>
                </c:pt>
                <c:pt idx="386">
                  <c:v>897.0</c:v>
                </c:pt>
                <c:pt idx="387">
                  <c:v>868.0</c:v>
                </c:pt>
                <c:pt idx="388">
                  <c:v>885.0</c:v>
                </c:pt>
                <c:pt idx="389">
                  <c:v>888.0</c:v>
                </c:pt>
                <c:pt idx="390">
                  <c:v>884.0</c:v>
                </c:pt>
                <c:pt idx="391">
                  <c:v>883.0</c:v>
                </c:pt>
                <c:pt idx="392">
                  <c:v>914.0</c:v>
                </c:pt>
                <c:pt idx="393">
                  <c:v>944.0</c:v>
                </c:pt>
                <c:pt idx="394">
                  <c:v>945.0</c:v>
                </c:pt>
                <c:pt idx="395">
                  <c:v>1017.0</c:v>
                </c:pt>
                <c:pt idx="396">
                  <c:v>989.0</c:v>
                </c:pt>
                <c:pt idx="397">
                  <c:v>953.0</c:v>
                </c:pt>
                <c:pt idx="398">
                  <c:v>881.0</c:v>
                </c:pt>
                <c:pt idx="399">
                  <c:v>922.0</c:v>
                </c:pt>
                <c:pt idx="400">
                  <c:v>911.0</c:v>
                </c:pt>
                <c:pt idx="401">
                  <c:v>932.0</c:v>
                </c:pt>
                <c:pt idx="402">
                  <c:v>977.0</c:v>
                </c:pt>
                <c:pt idx="403">
                  <c:v>1000.0</c:v>
                </c:pt>
                <c:pt idx="404">
                  <c:v>1028.0</c:v>
                </c:pt>
                <c:pt idx="405">
                  <c:v>1071.0</c:v>
                </c:pt>
                <c:pt idx="406">
                  <c:v>1125.0</c:v>
                </c:pt>
                <c:pt idx="407">
                  <c:v>1161.0</c:v>
                </c:pt>
                <c:pt idx="408">
                  <c:v>1112.0</c:v>
                </c:pt>
                <c:pt idx="409">
                  <c:v>1065.0</c:v>
                </c:pt>
                <c:pt idx="410">
                  <c:v>1078.0</c:v>
                </c:pt>
                <c:pt idx="411">
                  <c:v>1084.0</c:v>
                </c:pt>
                <c:pt idx="412">
                  <c:v>1110.0</c:v>
                </c:pt>
                <c:pt idx="413">
                  <c:v>1067.0</c:v>
                </c:pt>
                <c:pt idx="414">
                  <c:v>1041.0</c:v>
                </c:pt>
                <c:pt idx="415">
                  <c:v>1054.0</c:v>
                </c:pt>
                <c:pt idx="416">
                  <c:v>1056.0</c:v>
                </c:pt>
                <c:pt idx="417">
                  <c:v>1042.0</c:v>
                </c:pt>
                <c:pt idx="418">
                  <c:v>1014.0</c:v>
                </c:pt>
                <c:pt idx="419">
                  <c:v>1086.0</c:v>
                </c:pt>
                <c:pt idx="420">
                  <c:v>967.0</c:v>
                </c:pt>
                <c:pt idx="421">
                  <c:v>916.0</c:v>
                </c:pt>
                <c:pt idx="422">
                  <c:v>914.0</c:v>
                </c:pt>
                <c:pt idx="423">
                  <c:v>925.0</c:v>
                </c:pt>
                <c:pt idx="424">
                  <c:v>958.0</c:v>
                </c:pt>
                <c:pt idx="425">
                  <c:v>982.0</c:v>
                </c:pt>
                <c:pt idx="426">
                  <c:v>1019.0</c:v>
                </c:pt>
                <c:pt idx="427">
                  <c:v>1045.0</c:v>
                </c:pt>
                <c:pt idx="428">
                  <c:v>1079.0</c:v>
                </c:pt>
                <c:pt idx="429">
                  <c:v>1052.0</c:v>
                </c:pt>
                <c:pt idx="430">
                  <c:v>1060.0</c:v>
                </c:pt>
                <c:pt idx="431">
                  <c:v>1091.0</c:v>
                </c:pt>
                <c:pt idx="432">
                  <c:v>1051.0</c:v>
                </c:pt>
                <c:pt idx="433">
                  <c:v>1085.0</c:v>
                </c:pt>
                <c:pt idx="434">
                  <c:v>1108.0</c:v>
                </c:pt>
                <c:pt idx="435">
                  <c:v>1108.0</c:v>
                </c:pt>
                <c:pt idx="436">
                  <c:v>1096.0</c:v>
                </c:pt>
                <c:pt idx="437">
                  <c:v>1089.0</c:v>
                </c:pt>
                <c:pt idx="438">
                  <c:v>1074.0</c:v>
                </c:pt>
                <c:pt idx="439">
                  <c:v>1061.0</c:v>
                </c:pt>
                <c:pt idx="440">
                  <c:v>1037.0</c:v>
                </c:pt>
                <c:pt idx="441">
                  <c:v>1010.0</c:v>
                </c:pt>
                <c:pt idx="442">
                  <c:v>1031.0</c:v>
                </c:pt>
                <c:pt idx="443">
                  <c:v>1015.0</c:v>
                </c:pt>
                <c:pt idx="444">
                  <c:v>1046.0</c:v>
                </c:pt>
                <c:pt idx="445">
                  <c:v>1070.0</c:v>
                </c:pt>
                <c:pt idx="446">
                  <c:v>1031.0</c:v>
                </c:pt>
                <c:pt idx="447">
                  <c:v>1054.0</c:v>
                </c:pt>
                <c:pt idx="448">
                  <c:v>1046.0</c:v>
                </c:pt>
                <c:pt idx="449">
                  <c:v>1057.0</c:v>
                </c:pt>
                <c:pt idx="450">
                  <c:v>1050.0</c:v>
                </c:pt>
                <c:pt idx="451">
                  <c:v>1061.0</c:v>
                </c:pt>
                <c:pt idx="452">
                  <c:v>1091.0</c:v>
                </c:pt>
                <c:pt idx="453">
                  <c:v>1098.0</c:v>
                </c:pt>
                <c:pt idx="454">
                  <c:v>1093.0</c:v>
                </c:pt>
                <c:pt idx="455">
                  <c:v>1080.0</c:v>
                </c:pt>
                <c:pt idx="456">
                  <c:v>1158.0</c:v>
                </c:pt>
                <c:pt idx="457">
                  <c:v>1191.0</c:v>
                </c:pt>
                <c:pt idx="458">
                  <c:v>1162.0</c:v>
                </c:pt>
                <c:pt idx="459">
                  <c:v>1157.0</c:v>
                </c:pt>
                <c:pt idx="460">
                  <c:v>1165.0</c:v>
                </c:pt>
                <c:pt idx="461">
                  <c:v>1148.0</c:v>
                </c:pt>
                <c:pt idx="462">
                  <c:v>1181.0</c:v>
                </c:pt>
                <c:pt idx="463">
                  <c:v>1196.0</c:v>
                </c:pt>
                <c:pt idx="464">
                  <c:v>1187.0</c:v>
                </c:pt>
                <c:pt idx="465">
                  <c:v>1217.0</c:v>
                </c:pt>
                <c:pt idx="466">
                  <c:v>1248.0</c:v>
                </c:pt>
                <c:pt idx="467">
                  <c:v>1317.0</c:v>
                </c:pt>
                <c:pt idx="468">
                  <c:v>1259.0</c:v>
                </c:pt>
                <c:pt idx="469">
                  <c:v>1291.0</c:v>
                </c:pt>
                <c:pt idx="470">
                  <c:v>1239.0</c:v>
                </c:pt>
                <c:pt idx="471">
                  <c:v>1227.0</c:v>
                </c:pt>
                <c:pt idx="472">
                  <c:v>1254.0</c:v>
                </c:pt>
                <c:pt idx="473">
                  <c:v>1276.0</c:v>
                </c:pt>
                <c:pt idx="474">
                  <c:v>1276.0</c:v>
                </c:pt>
                <c:pt idx="475">
                  <c:v>1243.0</c:v>
                </c:pt>
                <c:pt idx="476">
                  <c:v>1198.0</c:v>
                </c:pt>
                <c:pt idx="477">
                  <c:v>1208.0</c:v>
                </c:pt>
                <c:pt idx="478">
                  <c:v>1233.0</c:v>
                </c:pt>
                <c:pt idx="479">
                  <c:v>1257.0</c:v>
                </c:pt>
                <c:pt idx="480">
                  <c:v>1277.0</c:v>
                </c:pt>
                <c:pt idx="481">
                  <c:v>1241.0</c:v>
                </c:pt>
                <c:pt idx="482">
                  <c:v>1253.0</c:v>
                </c:pt>
                <c:pt idx="483">
                  <c:v>1192.0</c:v>
                </c:pt>
                <c:pt idx="484">
                  <c:v>1182.0</c:v>
                </c:pt>
                <c:pt idx="485">
                  <c:v>1156.0</c:v>
                </c:pt>
                <c:pt idx="486">
                  <c:v>1152.0</c:v>
                </c:pt>
                <c:pt idx="487">
                  <c:v>1173.0</c:v>
                </c:pt>
                <c:pt idx="488">
                  <c:v>1189.0</c:v>
                </c:pt>
                <c:pt idx="489">
                  <c:v>1224.0</c:v>
                </c:pt>
                <c:pt idx="490">
                  <c:v>1208.0</c:v>
                </c:pt>
                <c:pt idx="491">
                  <c:v>1180.0</c:v>
                </c:pt>
                <c:pt idx="492">
                  <c:v>1251.0</c:v>
                </c:pt>
                <c:pt idx="493">
                  <c:v>1242.0</c:v>
                </c:pt>
                <c:pt idx="494">
                  <c:v>1232.0</c:v>
                </c:pt>
                <c:pt idx="495">
                  <c:v>1259.0</c:v>
                </c:pt>
                <c:pt idx="496">
                  <c:v>1240.0</c:v>
                </c:pt>
                <c:pt idx="497">
                  <c:v>1252.0</c:v>
                </c:pt>
                <c:pt idx="498">
                  <c:v>1235.0</c:v>
                </c:pt>
                <c:pt idx="499">
                  <c:v>1241.0</c:v>
                </c:pt>
                <c:pt idx="500">
                  <c:v>1192.0</c:v>
                </c:pt>
                <c:pt idx="501">
                  <c:v>1185.0</c:v>
                </c:pt>
                <c:pt idx="502">
                  <c:v>1229.0</c:v>
                </c:pt>
                <c:pt idx="503">
                  <c:v>1251.0</c:v>
                </c:pt>
                <c:pt idx="504">
                  <c:v>1285.0</c:v>
                </c:pt>
                <c:pt idx="505">
                  <c:v>1401.0</c:v>
                </c:pt>
                <c:pt idx="506">
                  <c:v>1289.0</c:v>
                </c:pt>
                <c:pt idx="507">
                  <c:v>1285.0</c:v>
                </c:pt>
                <c:pt idx="508">
                  <c:v>1289.0</c:v>
                </c:pt>
                <c:pt idx="509">
                  <c:v>1314.0</c:v>
                </c:pt>
                <c:pt idx="510">
                  <c:v>1307.0</c:v>
                </c:pt>
                <c:pt idx="511">
                  <c:v>1317.0</c:v>
                </c:pt>
                <c:pt idx="512">
                  <c:v>1366.0</c:v>
                </c:pt>
                <c:pt idx="513">
                  <c:v>1382.0</c:v>
                </c:pt>
                <c:pt idx="514">
                  <c:v>1382.0</c:v>
                </c:pt>
                <c:pt idx="515">
                  <c:v>1409.0</c:v>
                </c:pt>
                <c:pt idx="516">
                  <c:v>1416.0</c:v>
                </c:pt>
                <c:pt idx="517">
                  <c:v>1357.0</c:v>
                </c:pt>
                <c:pt idx="518">
                  <c:v>1359.0</c:v>
                </c:pt>
                <c:pt idx="519">
                  <c:v>1391.0</c:v>
                </c:pt>
                <c:pt idx="520">
                  <c:v>1389.0</c:v>
                </c:pt>
                <c:pt idx="521">
                  <c:v>1461.0</c:v>
                </c:pt>
                <c:pt idx="522">
                  <c:v>1478.0</c:v>
                </c:pt>
                <c:pt idx="523">
                  <c:v>1521.0</c:v>
                </c:pt>
                <c:pt idx="524">
                  <c:v>1533.0</c:v>
                </c:pt>
                <c:pt idx="525">
                  <c:v>1566.0</c:v>
                </c:pt>
                <c:pt idx="526">
                  <c:v>1513.0</c:v>
                </c:pt>
                <c:pt idx="527">
                  <c:v>1549.0</c:v>
                </c:pt>
                <c:pt idx="528">
                  <c:v>1539.0</c:v>
                </c:pt>
                <c:pt idx="529">
                  <c:v>1564.0</c:v>
                </c:pt>
                <c:pt idx="530">
                  <c:v>1648.0</c:v>
                </c:pt>
                <c:pt idx="531">
                  <c:v>1617.0</c:v>
                </c:pt>
                <c:pt idx="532">
                  <c:v>1675.0</c:v>
                </c:pt>
                <c:pt idx="533">
                  <c:v>1615.0</c:v>
                </c:pt>
                <c:pt idx="534">
                  <c:v>1620.0</c:v>
                </c:pt>
                <c:pt idx="535">
                  <c:v>1609.0</c:v>
                </c:pt>
                <c:pt idx="536">
                  <c:v>1586.0</c:v>
                </c:pt>
                <c:pt idx="537">
                  <c:v>1593.0</c:v>
                </c:pt>
                <c:pt idx="538">
                  <c:v>1572.0</c:v>
                </c:pt>
                <c:pt idx="539">
                  <c:v>1613.0</c:v>
                </c:pt>
                <c:pt idx="540">
                  <c:v>1654.0</c:v>
                </c:pt>
                <c:pt idx="541">
                  <c:v>1630.0</c:v>
                </c:pt>
                <c:pt idx="542">
                  <c:v>1580.0</c:v>
                </c:pt>
                <c:pt idx="543">
                  <c:v>1654.0</c:v>
                </c:pt>
                <c:pt idx="544">
                  <c:v>1644.0</c:v>
                </c:pt>
                <c:pt idx="545">
                  <c:v>1683.0</c:v>
                </c:pt>
                <c:pt idx="546">
                  <c:v>1722.0</c:v>
                </c:pt>
                <c:pt idx="547">
                  <c:v>1716.0</c:v>
                </c:pt>
                <c:pt idx="548">
                  <c:v>1798.0</c:v>
                </c:pt>
                <c:pt idx="549">
                  <c:v>1742.0</c:v>
                </c:pt>
                <c:pt idx="550">
                  <c:v>1730.0</c:v>
                </c:pt>
                <c:pt idx="551">
                  <c:v>1661.0</c:v>
                </c:pt>
                <c:pt idx="552">
                  <c:v>1689.0</c:v>
                </c:pt>
                <c:pt idx="553">
                  <c:v>1643.0</c:v>
                </c:pt>
                <c:pt idx="554">
                  <c:v>1551.0</c:v>
                </c:pt>
                <c:pt idx="555">
                  <c:v>1496.0</c:v>
                </c:pt>
                <c:pt idx="556">
                  <c:v>1450.0</c:v>
                </c:pt>
                <c:pt idx="557">
                  <c:v>1393.0</c:v>
                </c:pt>
                <c:pt idx="558">
                  <c:v>1307.0</c:v>
                </c:pt>
                <c:pt idx="559">
                  <c:v>1282.0</c:v>
                </c:pt>
                <c:pt idx="560">
                  <c:v>1218.0</c:v>
                </c:pt>
                <c:pt idx="561">
                  <c:v>1175.0</c:v>
                </c:pt>
                <c:pt idx="562">
                  <c:v>1163.0</c:v>
                </c:pt>
                <c:pt idx="563">
                  <c:v>1198.0</c:v>
                </c:pt>
                <c:pt idx="564">
                  <c:v>1174.0</c:v>
                </c:pt>
                <c:pt idx="565">
                  <c:v>1136.0</c:v>
                </c:pt>
                <c:pt idx="566">
                  <c:v>1147.0</c:v>
                </c:pt>
                <c:pt idx="567">
                  <c:v>1058.0</c:v>
                </c:pt>
                <c:pt idx="568">
                  <c:v>1042.0</c:v>
                </c:pt>
                <c:pt idx="569">
                  <c:v>995.0</c:v>
                </c:pt>
                <c:pt idx="570">
                  <c:v>978.0</c:v>
                </c:pt>
                <c:pt idx="571">
                  <c:v>916.0</c:v>
                </c:pt>
                <c:pt idx="572">
                  <c:v>855.0</c:v>
                </c:pt>
                <c:pt idx="573">
                  <c:v>821.0</c:v>
                </c:pt>
                <c:pt idx="574">
                  <c:v>795.0</c:v>
                </c:pt>
                <c:pt idx="575">
                  <c:v>742.0</c:v>
                </c:pt>
                <c:pt idx="576">
                  <c:v>708.0</c:v>
                </c:pt>
                <c:pt idx="577">
                  <c:v>664.0</c:v>
                </c:pt>
                <c:pt idx="578">
                  <c:v>642.0</c:v>
                </c:pt>
                <c:pt idx="579">
                  <c:v>661.0</c:v>
                </c:pt>
                <c:pt idx="580">
                  <c:v>633.0</c:v>
                </c:pt>
                <c:pt idx="581">
                  <c:v>605.0</c:v>
                </c:pt>
                <c:pt idx="582">
                  <c:v>571.0</c:v>
                </c:pt>
                <c:pt idx="583">
                  <c:v>543.0</c:v>
                </c:pt>
                <c:pt idx="584">
                  <c:v>529.0</c:v>
                </c:pt>
                <c:pt idx="585">
                  <c:v>469.0</c:v>
                </c:pt>
                <c:pt idx="586">
                  <c:v>420.0</c:v>
                </c:pt>
                <c:pt idx="587">
                  <c:v>364.0</c:v>
                </c:pt>
                <c:pt idx="588">
                  <c:v>337.0</c:v>
                </c:pt>
                <c:pt idx="589">
                  <c:v>377.0</c:v>
                </c:pt>
                <c:pt idx="590">
                  <c:v>361.0</c:v>
                </c:pt>
                <c:pt idx="591">
                  <c:v>391.0</c:v>
                </c:pt>
                <c:pt idx="592">
                  <c:v>431.0</c:v>
                </c:pt>
                <c:pt idx="593">
                  <c:v>458.0</c:v>
                </c:pt>
                <c:pt idx="594">
                  <c:v>489.0</c:v>
                </c:pt>
                <c:pt idx="595">
                  <c:v>491.0</c:v>
                </c:pt>
                <c:pt idx="596">
                  <c:v>477.0</c:v>
                </c:pt>
                <c:pt idx="597">
                  <c:v>472.0</c:v>
                </c:pt>
                <c:pt idx="598">
                  <c:v>483.0</c:v>
                </c:pt>
                <c:pt idx="599">
                  <c:v>508.0</c:v>
                </c:pt>
                <c:pt idx="600">
                  <c:v>504.0</c:v>
                </c:pt>
                <c:pt idx="601">
                  <c:v>510.0</c:v>
                </c:pt>
                <c:pt idx="602">
                  <c:v>536.0</c:v>
                </c:pt>
                <c:pt idx="603">
                  <c:v>476.0</c:v>
                </c:pt>
                <c:pt idx="604">
                  <c:v>435.0</c:v>
                </c:pt>
                <c:pt idx="605">
                  <c:v>425.0</c:v>
                </c:pt>
                <c:pt idx="606">
                  <c:v>411.0</c:v>
                </c:pt>
                <c:pt idx="607">
                  <c:v>402.0</c:v>
                </c:pt>
                <c:pt idx="608">
                  <c:v>404.0</c:v>
                </c:pt>
                <c:pt idx="609">
                  <c:v>408.0</c:v>
                </c:pt>
                <c:pt idx="610">
                  <c:v>418.0</c:v>
                </c:pt>
                <c:pt idx="611">
                  <c:v>447.0</c:v>
                </c:pt>
                <c:pt idx="612">
                  <c:v>420.0</c:v>
                </c:pt>
                <c:pt idx="613">
                  <c:v>379.0</c:v>
                </c:pt>
                <c:pt idx="614">
                  <c:v>399.0</c:v>
                </c:pt>
                <c:pt idx="615">
                  <c:v>403.0</c:v>
                </c:pt>
                <c:pt idx="616">
                  <c:v>411.0</c:v>
                </c:pt>
                <c:pt idx="617">
                  <c:v>413.0</c:v>
                </c:pt>
                <c:pt idx="618">
                  <c:v>416.0</c:v>
                </c:pt>
                <c:pt idx="619">
                  <c:v>428.0</c:v>
                </c:pt>
                <c:pt idx="620">
                  <c:v>425.0</c:v>
                </c:pt>
                <c:pt idx="621">
                  <c:v>439.0</c:v>
                </c:pt>
                <c:pt idx="622">
                  <c:v>449.0</c:v>
                </c:pt>
                <c:pt idx="623">
                  <c:v>458.0</c:v>
                </c:pt>
                <c:pt idx="624">
                  <c:v>464.0</c:v>
                </c:pt>
                <c:pt idx="625">
                  <c:v>493.0</c:v>
                </c:pt>
                <c:pt idx="626">
                  <c:v>478.0</c:v>
                </c:pt>
                <c:pt idx="627">
                  <c:v>484.0</c:v>
                </c:pt>
                <c:pt idx="628">
                  <c:v>499.0</c:v>
                </c:pt>
                <c:pt idx="629">
                  <c:v>500.0</c:v>
                </c:pt>
                <c:pt idx="630">
                  <c:v>519.0</c:v>
                </c:pt>
                <c:pt idx="631">
                  <c:v>516.0</c:v>
                </c:pt>
                <c:pt idx="632">
                  <c:v>557.0</c:v>
                </c:pt>
                <c:pt idx="633">
                  <c:v>570.0</c:v>
                </c:pt>
                <c:pt idx="634">
                  <c:v>571.0</c:v>
                </c:pt>
                <c:pt idx="635">
                  <c:v>589.0</c:v>
                </c:pt>
                <c:pt idx="636">
                  <c:v>590.0</c:v>
                </c:pt>
                <c:pt idx="637">
                  <c:v>612.0</c:v>
                </c:pt>
                <c:pt idx="638">
                  <c:v>609.0</c:v>
                </c:pt>
                <c:pt idx="639">
                  <c:v>623.0</c:v>
                </c:pt>
                <c:pt idx="640">
                  <c:v>624.0</c:v>
                </c:pt>
                <c:pt idx="641">
                  <c:v>628.0</c:v>
                </c:pt>
                <c:pt idx="642">
                  <c:v>615.0</c:v>
                </c:pt>
                <c:pt idx="643">
                  <c:v>631.0</c:v>
                </c:pt>
                <c:pt idx="644">
                  <c:v>618.0</c:v>
                </c:pt>
                <c:pt idx="645">
                  <c:v>623.0</c:v>
                </c:pt>
                <c:pt idx="646">
                  <c:v>647.0</c:v>
                </c:pt>
                <c:pt idx="647">
                  <c:v>613.0</c:v>
                </c:pt>
                <c:pt idx="648">
                  <c:v>621.0</c:v>
                </c:pt>
                <c:pt idx="649">
                  <c:v>613.0</c:v>
                </c:pt>
                <c:pt idx="650">
                  <c:v>622.0</c:v>
                </c:pt>
                <c:pt idx="651">
                  <c:v>622.0</c:v>
                </c:pt>
                <c:pt idx="652">
                  <c:v>626.0</c:v>
                </c:pt>
                <c:pt idx="653">
                  <c:v>648.0</c:v>
                </c:pt>
                <c:pt idx="654">
                  <c:v>640.0</c:v>
                </c:pt>
                <c:pt idx="655">
                  <c:v>643.0</c:v>
                </c:pt>
                <c:pt idx="656">
                  <c:v>653.0</c:v>
                </c:pt>
                <c:pt idx="657">
                  <c:v>652.0</c:v>
                </c:pt>
                <c:pt idx="658">
                  <c:v>663.0</c:v>
                </c:pt>
                <c:pt idx="659">
                  <c:v>685.0</c:v>
                </c:pt>
                <c:pt idx="660">
                  <c:v>657.0</c:v>
                </c:pt>
                <c:pt idx="661">
                  <c:v>626.0</c:v>
                </c:pt>
                <c:pt idx="662">
                  <c:v>642.0</c:v>
                </c:pt>
                <c:pt idx="663">
                  <c:v>666.0</c:v>
                </c:pt>
                <c:pt idx="664">
                  <c:v>681.0</c:v>
                </c:pt>
                <c:pt idx="665">
                  <c:v>692.0</c:v>
                </c:pt>
                <c:pt idx="666">
                  <c:v>680.0</c:v>
                </c:pt>
              </c:numCache>
            </c:numRef>
          </c:val>
          <c:smooth val="0"/>
          <c:extLst xmlns:c16r2="http://schemas.microsoft.com/office/drawing/2015/06/chart">
            <c:ext xmlns:c16="http://schemas.microsoft.com/office/drawing/2014/chart" uri="{C3380CC4-5D6E-409C-BE32-E72D297353CC}">
              <c16:uniqueId val="{00000001-FCF6-458D-9DAB-033ADBBA300B}"/>
            </c:ext>
          </c:extLst>
        </c:ser>
        <c:dLbls>
          <c:showLegendKey val="0"/>
          <c:showVal val="0"/>
          <c:showCatName val="0"/>
          <c:showSerName val="0"/>
          <c:showPercent val="0"/>
          <c:showBubbleSize val="0"/>
        </c:dLbls>
        <c:smooth val="0"/>
        <c:axId val="878082288"/>
        <c:axId val="876885152"/>
      </c:lineChart>
      <c:dateAx>
        <c:axId val="878082288"/>
        <c:scaling>
          <c:orientation val="minMax"/>
        </c:scaling>
        <c:delete val="0"/>
        <c:axPos val="b"/>
        <c:numFmt formatCode="mmm\ 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6885152"/>
        <c:crosses val="autoZero"/>
        <c:auto val="1"/>
        <c:lblOffset val="100"/>
        <c:baseTimeUnit val="months"/>
      </c:dateAx>
      <c:valAx>
        <c:axId val="8768851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80822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974AF4-656E-4339-B321-504D2BC46B3A}" type="datetimeFigureOut">
              <a:rPr lang="en-US" smtClean="0"/>
              <a:pPr/>
              <a:t>9/21/17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9916BD-6BDD-4DC5-BE67-EC754B1D90E2}" type="slidenum">
              <a:rPr lang="en-US" smtClean="0"/>
              <a:pPr/>
              <a:t>‹#›</a:t>
            </a:fld>
            <a:endParaRPr lang="en-US"/>
          </a:p>
        </p:txBody>
      </p:sp>
    </p:spTree>
    <p:extLst>
      <p:ext uri="{BB962C8B-B14F-4D97-AF65-F5344CB8AC3E}">
        <p14:creationId xmlns:p14="http://schemas.microsoft.com/office/powerpoint/2010/main" val="3503857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76802"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7680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14F5A91-6034-014B-AFA0-428417B518B7}" type="slidenum">
              <a:rPr lang="en-US" sz="1200">
                <a:latin typeface="Calibri" charset="0"/>
              </a:rPr>
              <a:pPr eaLnBrk="1" hangingPunct="1"/>
              <a:t>17</a:t>
            </a:fld>
            <a:endParaRPr lang="en-US" sz="1200">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E61A229-B99D-4484-9192-B8A5B48FDD39}" type="slidenum">
              <a:rPr lang="en-US" smtClean="0"/>
              <a:pPr fontAlgn="base">
                <a:spcBef>
                  <a:spcPct val="0"/>
                </a:spcBef>
                <a:spcAft>
                  <a:spcPct val="0"/>
                </a:spcAft>
                <a:defRPr/>
              </a:pPr>
              <a:t>38</a:t>
            </a:fld>
            <a:endParaRPr lang="en-US"/>
          </a:p>
        </p:txBody>
      </p:sp>
    </p:spTree>
    <p:extLst>
      <p:ext uri="{BB962C8B-B14F-4D97-AF65-F5344CB8AC3E}">
        <p14:creationId xmlns:p14="http://schemas.microsoft.com/office/powerpoint/2010/main" val="4216215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54274"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atin typeface="Calibri" charset="0"/>
            </a:endParaRPr>
          </a:p>
        </p:txBody>
      </p:sp>
      <p:sp>
        <p:nvSpPr>
          <p:cNvPr id="5427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422970C-566B-E647-A2DF-447C2211431A}" type="slidenum">
              <a:rPr lang="en-US" sz="1200"/>
              <a:pPr eaLnBrk="1" hangingPunct="1"/>
              <a:t>19</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4710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ea typeface="MS PGothic" charset="0"/>
              </a:rPr>
              <a:t>To train a computer vision algorithm to predict perception, we first need training data. For training this algorithm, we rely on the Place Pulse project, launched by Prof Cesar Hidalgo and colleagues in 2011. In Place Pulse,  </a:t>
            </a:r>
            <a:r>
              <a:rPr lang="en-US" altLang="ja-JP">
                <a:latin typeface="Calibri" charset="0"/>
                <a:ea typeface="MS PGothic" charset="0"/>
              </a:rPr>
              <a:t>people are shown a pair of images from Google street view side-by-side and asked to choose one of them in response to questions including </a:t>
            </a:r>
            <a:r>
              <a:rPr lang="ja-JP" altLang="en-US">
                <a:latin typeface="Calibri" charset="0"/>
                <a:ea typeface="MS PGothic" charset="0"/>
              </a:rPr>
              <a:t>“</a:t>
            </a:r>
            <a:r>
              <a:rPr lang="en-US" altLang="ja-JP">
                <a:latin typeface="Calibri" charset="0"/>
                <a:ea typeface="MS PGothic" charset="0"/>
              </a:rPr>
              <a:t>which place looks safer?”, “</a:t>
            </a:r>
            <a:r>
              <a:rPr lang="ja-JP" altLang="en-US">
                <a:latin typeface="Calibri" charset="0"/>
                <a:ea typeface="MS PGothic" charset="0"/>
              </a:rPr>
              <a:t>“</a:t>
            </a:r>
            <a:r>
              <a:rPr lang="en-US" altLang="ja-JP">
                <a:latin typeface="Calibri" charset="0"/>
                <a:ea typeface="MS PGothic" charset="0"/>
              </a:rPr>
              <a:t>which place looks wealthier” and so on. </a:t>
            </a:r>
            <a:endParaRPr lang="en-US">
              <a:latin typeface="Calibri" charset="0"/>
              <a:ea typeface="MS PGothic" charset="0"/>
            </a:endParaRPr>
          </a:p>
        </p:txBody>
      </p:sp>
      <p:sp>
        <p:nvSpPr>
          <p:cNvPr id="4710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Helvetica" charset="0"/>
                <a:ea typeface="MS PGothic" charset="0"/>
                <a:cs typeface="MS PGothic" charset="0"/>
              </a:defRPr>
            </a:lvl1pPr>
            <a:lvl2pPr marL="742950" indent="-285750" eaLnBrk="0" hangingPunct="0">
              <a:defRPr sz="2400">
                <a:solidFill>
                  <a:schemeClr val="tx1"/>
                </a:solidFill>
                <a:latin typeface="Helvetica" charset="0"/>
                <a:ea typeface="MS PGothic" charset="0"/>
                <a:cs typeface="MS PGothic" charset="0"/>
              </a:defRPr>
            </a:lvl2pPr>
            <a:lvl3pPr marL="1143000" indent="-228600" eaLnBrk="0" hangingPunct="0">
              <a:defRPr sz="2400">
                <a:solidFill>
                  <a:schemeClr val="tx1"/>
                </a:solidFill>
                <a:latin typeface="Helvetica" charset="0"/>
                <a:ea typeface="MS PGothic" charset="0"/>
                <a:cs typeface="MS PGothic" charset="0"/>
              </a:defRPr>
            </a:lvl3pPr>
            <a:lvl4pPr marL="1600200" indent="-228600" eaLnBrk="0" hangingPunct="0">
              <a:defRPr sz="2400">
                <a:solidFill>
                  <a:schemeClr val="tx1"/>
                </a:solidFill>
                <a:latin typeface="Helvetica" charset="0"/>
                <a:ea typeface="MS PGothic" charset="0"/>
                <a:cs typeface="MS PGothic" charset="0"/>
              </a:defRPr>
            </a:lvl4pPr>
            <a:lvl5pPr marL="2057400" indent="-228600" eaLnBrk="0" hangingPunct="0">
              <a:defRPr sz="2400">
                <a:solidFill>
                  <a:schemeClr val="tx1"/>
                </a:solidFill>
                <a:latin typeface="Helvetic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Helvetic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Helvetic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Helvetic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Helvetica" charset="0"/>
                <a:ea typeface="MS PGothic" charset="0"/>
                <a:cs typeface="MS PGothic" charset="0"/>
              </a:defRPr>
            </a:lvl9pPr>
          </a:lstStyle>
          <a:p>
            <a:pPr eaLnBrk="1" hangingPunct="1"/>
            <a:fld id="{B8F14B55-9A49-E94D-BBF8-4EFB420FA819}" type="slidenum">
              <a:rPr lang="en-US" sz="1200">
                <a:latin typeface="Calibri" charset="0"/>
              </a:rPr>
              <a:pPr eaLnBrk="1" hangingPunct="1"/>
              <a:t>24</a:t>
            </a:fld>
            <a:endParaRPr lang="en-US" sz="1200">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5325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ea typeface="MS PGothic" charset="0"/>
              </a:rPr>
              <a:t>Anyway, now that we have these pairwise comparisons, we want to convert them to numerical scores. For this purpose, we used a variation of the Microsoft Trueskill algorithm. Trueskill is a Bayesian rating system used to rank players in online games. In our case, each image is a player in a two-player contest, whose winner is decided by the human contributor. All the images start with the same initial score, represented as a Gaussian variable. Their score is updated after every click. </a:t>
            </a:r>
          </a:p>
        </p:txBody>
      </p:sp>
      <p:sp>
        <p:nvSpPr>
          <p:cNvPr id="5325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Helvetica" charset="0"/>
                <a:ea typeface="MS PGothic" charset="0"/>
                <a:cs typeface="MS PGothic" charset="0"/>
              </a:defRPr>
            </a:lvl1pPr>
            <a:lvl2pPr marL="742950" indent="-285750" eaLnBrk="0" hangingPunct="0">
              <a:defRPr sz="2400">
                <a:solidFill>
                  <a:schemeClr val="tx1"/>
                </a:solidFill>
                <a:latin typeface="Helvetica" charset="0"/>
                <a:ea typeface="MS PGothic" charset="0"/>
                <a:cs typeface="MS PGothic" charset="0"/>
              </a:defRPr>
            </a:lvl2pPr>
            <a:lvl3pPr marL="1143000" indent="-228600" eaLnBrk="0" hangingPunct="0">
              <a:defRPr sz="2400">
                <a:solidFill>
                  <a:schemeClr val="tx1"/>
                </a:solidFill>
                <a:latin typeface="Helvetica" charset="0"/>
                <a:ea typeface="MS PGothic" charset="0"/>
                <a:cs typeface="MS PGothic" charset="0"/>
              </a:defRPr>
            </a:lvl3pPr>
            <a:lvl4pPr marL="1600200" indent="-228600" eaLnBrk="0" hangingPunct="0">
              <a:defRPr sz="2400">
                <a:solidFill>
                  <a:schemeClr val="tx1"/>
                </a:solidFill>
                <a:latin typeface="Helvetica" charset="0"/>
                <a:ea typeface="MS PGothic" charset="0"/>
                <a:cs typeface="MS PGothic" charset="0"/>
              </a:defRPr>
            </a:lvl4pPr>
            <a:lvl5pPr marL="2057400" indent="-228600" eaLnBrk="0" hangingPunct="0">
              <a:defRPr sz="2400">
                <a:solidFill>
                  <a:schemeClr val="tx1"/>
                </a:solidFill>
                <a:latin typeface="Helvetic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Helvetic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Helvetic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Helvetic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Helvetica" charset="0"/>
                <a:ea typeface="MS PGothic" charset="0"/>
                <a:cs typeface="MS PGothic" charset="0"/>
              </a:defRPr>
            </a:lvl9pPr>
          </a:lstStyle>
          <a:p>
            <a:pPr eaLnBrk="1" hangingPunct="1"/>
            <a:fld id="{FBDC52BB-9B2C-044E-855B-ABCD676A3566}" type="slidenum">
              <a:rPr lang="en-US" sz="1200">
                <a:latin typeface="Calibri" charset="0"/>
              </a:rPr>
              <a:pPr eaLnBrk="1" hangingPunct="1"/>
              <a:t>25</a:t>
            </a:fld>
            <a:endParaRPr lang="en-US" sz="1200">
              <a:latin typeface="Calibri" charset="0"/>
            </a:endParaRPr>
          </a:p>
        </p:txBody>
      </p:sp>
    </p:spTree>
    <p:extLst>
      <p:ext uri="{BB962C8B-B14F-4D97-AF65-F5344CB8AC3E}">
        <p14:creationId xmlns:p14="http://schemas.microsoft.com/office/powerpoint/2010/main" val="729794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7373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ea typeface="MS PGothic" charset="0"/>
              </a:rPr>
              <a:t>The three features quantify things like colors, textures and shapes that are present in the image. In other words,  they try to quantify things like the greenness of the grass, roughness of the bricks, and pointiness of the roof.</a:t>
            </a:r>
          </a:p>
        </p:txBody>
      </p:sp>
      <p:sp>
        <p:nvSpPr>
          <p:cNvPr id="7373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Helvetica" charset="0"/>
                <a:ea typeface="MS PGothic" charset="0"/>
                <a:cs typeface="MS PGothic" charset="0"/>
              </a:defRPr>
            </a:lvl1pPr>
            <a:lvl2pPr marL="742950" indent="-285750" eaLnBrk="0" hangingPunct="0">
              <a:defRPr sz="2400">
                <a:solidFill>
                  <a:schemeClr val="tx1"/>
                </a:solidFill>
                <a:latin typeface="Helvetica" charset="0"/>
                <a:ea typeface="MS PGothic" charset="0"/>
                <a:cs typeface="MS PGothic" charset="0"/>
              </a:defRPr>
            </a:lvl2pPr>
            <a:lvl3pPr marL="1143000" indent="-228600" eaLnBrk="0" hangingPunct="0">
              <a:defRPr sz="2400">
                <a:solidFill>
                  <a:schemeClr val="tx1"/>
                </a:solidFill>
                <a:latin typeface="Helvetica" charset="0"/>
                <a:ea typeface="MS PGothic" charset="0"/>
                <a:cs typeface="MS PGothic" charset="0"/>
              </a:defRPr>
            </a:lvl3pPr>
            <a:lvl4pPr marL="1600200" indent="-228600" eaLnBrk="0" hangingPunct="0">
              <a:defRPr sz="2400">
                <a:solidFill>
                  <a:schemeClr val="tx1"/>
                </a:solidFill>
                <a:latin typeface="Helvetica" charset="0"/>
                <a:ea typeface="MS PGothic" charset="0"/>
                <a:cs typeface="MS PGothic" charset="0"/>
              </a:defRPr>
            </a:lvl4pPr>
            <a:lvl5pPr marL="2057400" indent="-228600" eaLnBrk="0" hangingPunct="0">
              <a:defRPr sz="2400">
                <a:solidFill>
                  <a:schemeClr val="tx1"/>
                </a:solidFill>
                <a:latin typeface="Helvetic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Helvetic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Helvetic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Helvetic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Helvetica" charset="0"/>
                <a:ea typeface="MS PGothic" charset="0"/>
                <a:cs typeface="MS PGothic" charset="0"/>
              </a:defRPr>
            </a:lvl9pPr>
          </a:lstStyle>
          <a:p>
            <a:pPr eaLnBrk="1" hangingPunct="1"/>
            <a:fld id="{3E1B6901-CCED-3F48-8A5E-DF99D69BA880}" type="slidenum">
              <a:rPr lang="en-US" sz="1200">
                <a:latin typeface="Calibri" charset="0"/>
              </a:rPr>
              <a:pPr eaLnBrk="1" hangingPunct="1"/>
              <a:t>26</a:t>
            </a:fld>
            <a:endParaRPr lang="en-US" sz="1200">
              <a:latin typeface="Calibri" charset="0"/>
            </a:endParaRPr>
          </a:p>
        </p:txBody>
      </p:sp>
    </p:spTree>
    <p:extLst>
      <p:ext uri="{BB962C8B-B14F-4D97-AF65-F5344CB8AC3E}">
        <p14:creationId xmlns:p14="http://schemas.microsoft.com/office/powerpoint/2010/main" val="2140278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7577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ea typeface="MS PGothic" charset="0"/>
              </a:rPr>
              <a:t>The support vector regression does pretty well. We an R^2 of 0.54 between the true and predicted scores. So generic image features are able to predict human perceptual response from the place pulse dataset. </a:t>
            </a:r>
          </a:p>
        </p:txBody>
      </p:sp>
      <p:sp>
        <p:nvSpPr>
          <p:cNvPr id="7577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Helvetica" charset="0"/>
                <a:ea typeface="MS PGothic" charset="0"/>
                <a:cs typeface="MS PGothic" charset="0"/>
              </a:defRPr>
            </a:lvl1pPr>
            <a:lvl2pPr marL="742950" indent="-285750" eaLnBrk="0" hangingPunct="0">
              <a:defRPr sz="2400">
                <a:solidFill>
                  <a:schemeClr val="tx1"/>
                </a:solidFill>
                <a:latin typeface="Helvetica" charset="0"/>
                <a:ea typeface="MS PGothic" charset="0"/>
                <a:cs typeface="MS PGothic" charset="0"/>
              </a:defRPr>
            </a:lvl2pPr>
            <a:lvl3pPr marL="1143000" indent="-228600" eaLnBrk="0" hangingPunct="0">
              <a:defRPr sz="2400">
                <a:solidFill>
                  <a:schemeClr val="tx1"/>
                </a:solidFill>
                <a:latin typeface="Helvetica" charset="0"/>
                <a:ea typeface="MS PGothic" charset="0"/>
                <a:cs typeface="MS PGothic" charset="0"/>
              </a:defRPr>
            </a:lvl3pPr>
            <a:lvl4pPr marL="1600200" indent="-228600" eaLnBrk="0" hangingPunct="0">
              <a:defRPr sz="2400">
                <a:solidFill>
                  <a:schemeClr val="tx1"/>
                </a:solidFill>
                <a:latin typeface="Helvetica" charset="0"/>
                <a:ea typeface="MS PGothic" charset="0"/>
                <a:cs typeface="MS PGothic" charset="0"/>
              </a:defRPr>
            </a:lvl4pPr>
            <a:lvl5pPr marL="2057400" indent="-228600" eaLnBrk="0" hangingPunct="0">
              <a:defRPr sz="2400">
                <a:solidFill>
                  <a:schemeClr val="tx1"/>
                </a:solidFill>
                <a:latin typeface="Helvetic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Helvetic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Helvetic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Helvetic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Helvetica" charset="0"/>
                <a:ea typeface="MS PGothic" charset="0"/>
                <a:cs typeface="MS PGothic" charset="0"/>
              </a:defRPr>
            </a:lvl9pPr>
          </a:lstStyle>
          <a:p>
            <a:pPr eaLnBrk="1" hangingPunct="1"/>
            <a:fld id="{3C9A5469-7C9D-F643-A6E9-26A72B719916}" type="slidenum">
              <a:rPr lang="en-US" sz="1200">
                <a:latin typeface="Calibri" charset="0"/>
              </a:rPr>
              <a:pPr eaLnBrk="1" hangingPunct="1"/>
              <a:t>27</a:t>
            </a:fld>
            <a:endParaRPr lang="en-US" sz="1200">
              <a:latin typeface="Calibri" charset="0"/>
            </a:endParaRPr>
          </a:p>
        </p:txBody>
      </p:sp>
    </p:spTree>
    <p:extLst>
      <p:ext uri="{BB962C8B-B14F-4D97-AF65-F5344CB8AC3E}">
        <p14:creationId xmlns:p14="http://schemas.microsoft.com/office/powerpoint/2010/main" val="1180708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9011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ea typeface="MS PGothic" charset="0"/>
              </a:rPr>
              <a:t>The website currently has visualizations for five major American cities, including New York, Boston, Chicago and Detroit. </a:t>
            </a:r>
          </a:p>
        </p:txBody>
      </p:sp>
      <p:sp>
        <p:nvSpPr>
          <p:cNvPr id="9011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Helvetica" charset="0"/>
                <a:ea typeface="MS PGothic" charset="0"/>
                <a:cs typeface="MS PGothic" charset="0"/>
              </a:defRPr>
            </a:lvl1pPr>
            <a:lvl2pPr marL="742950" indent="-285750" eaLnBrk="0" hangingPunct="0">
              <a:defRPr sz="2400">
                <a:solidFill>
                  <a:schemeClr val="tx1"/>
                </a:solidFill>
                <a:latin typeface="Helvetica" charset="0"/>
                <a:ea typeface="MS PGothic" charset="0"/>
                <a:cs typeface="MS PGothic" charset="0"/>
              </a:defRPr>
            </a:lvl2pPr>
            <a:lvl3pPr marL="1143000" indent="-228600" eaLnBrk="0" hangingPunct="0">
              <a:defRPr sz="2400">
                <a:solidFill>
                  <a:schemeClr val="tx1"/>
                </a:solidFill>
                <a:latin typeface="Helvetica" charset="0"/>
                <a:ea typeface="MS PGothic" charset="0"/>
                <a:cs typeface="MS PGothic" charset="0"/>
              </a:defRPr>
            </a:lvl3pPr>
            <a:lvl4pPr marL="1600200" indent="-228600" eaLnBrk="0" hangingPunct="0">
              <a:defRPr sz="2400">
                <a:solidFill>
                  <a:schemeClr val="tx1"/>
                </a:solidFill>
                <a:latin typeface="Helvetica" charset="0"/>
                <a:ea typeface="MS PGothic" charset="0"/>
                <a:cs typeface="MS PGothic" charset="0"/>
              </a:defRPr>
            </a:lvl4pPr>
            <a:lvl5pPr marL="2057400" indent="-228600" eaLnBrk="0" hangingPunct="0">
              <a:defRPr sz="2400">
                <a:solidFill>
                  <a:schemeClr val="tx1"/>
                </a:solidFill>
                <a:latin typeface="Helvetic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Helvetic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Helvetic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Helvetic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Helvetica" charset="0"/>
                <a:ea typeface="MS PGothic" charset="0"/>
                <a:cs typeface="MS PGothic" charset="0"/>
              </a:defRPr>
            </a:lvl9pPr>
          </a:lstStyle>
          <a:p>
            <a:pPr eaLnBrk="1" hangingPunct="1"/>
            <a:fld id="{F41B92D6-583B-5D4A-AEB2-FEDE63567DCA}" type="slidenum">
              <a:rPr lang="en-US" sz="1200">
                <a:latin typeface="Calibri" charset="0"/>
              </a:rPr>
              <a:pPr eaLnBrk="1" hangingPunct="1"/>
              <a:t>28</a:t>
            </a:fld>
            <a:endParaRPr lang="en-US" sz="1200">
              <a:latin typeface="Calibri" charset="0"/>
            </a:endParaRPr>
          </a:p>
        </p:txBody>
      </p:sp>
    </p:spTree>
    <p:extLst>
      <p:ext uri="{BB962C8B-B14F-4D97-AF65-F5344CB8AC3E}">
        <p14:creationId xmlns:p14="http://schemas.microsoft.com/office/powerpoint/2010/main" val="1129207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7F35D3E-46F9-0E46-973B-2287B8AD0799}" type="slidenum">
              <a:rPr lang="en-US"/>
              <a:pPr/>
              <a:t>32</a:t>
            </a:fld>
            <a:endParaRPr lang="en-US"/>
          </a:p>
        </p:txBody>
      </p:sp>
      <p:sp>
        <p:nvSpPr>
          <p:cNvPr id="28673" name="Text Box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8674" name="Text Box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extLst>
      <p:ext uri="{BB962C8B-B14F-4D97-AF65-F5344CB8AC3E}">
        <p14:creationId xmlns:p14="http://schemas.microsoft.com/office/powerpoint/2010/main" val="1145477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563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33BD68-0CA8-4DA4-B7F2-E392954B03BA}" type="slidenum">
              <a:rPr lang="en-US" smtClean="0"/>
              <a:pPr fontAlgn="base">
                <a:spcBef>
                  <a:spcPct val="0"/>
                </a:spcBef>
                <a:spcAft>
                  <a:spcPct val="0"/>
                </a:spcAft>
                <a:defRPr/>
              </a:pPr>
              <a:t>37</a:t>
            </a:fld>
            <a:endParaRPr lang="en-US"/>
          </a:p>
        </p:txBody>
      </p:sp>
    </p:spTree>
    <p:extLst>
      <p:ext uri="{BB962C8B-B14F-4D97-AF65-F5344CB8AC3E}">
        <p14:creationId xmlns:p14="http://schemas.microsoft.com/office/powerpoint/2010/main" val="2244505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89C1DB-F7AC-4204-B377-4D002B6D8EE6}" type="datetimeFigureOut">
              <a:rPr lang="en-US" smtClean="0"/>
              <a:pPr/>
              <a:t>9/21/17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534E4D-7A3D-4C98-B4A5-DC865798CB8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89C1DB-F7AC-4204-B377-4D002B6D8EE6}" type="datetimeFigureOut">
              <a:rPr lang="en-US" smtClean="0"/>
              <a:pPr/>
              <a:t>9/21/17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534E4D-7A3D-4C98-B4A5-DC865798CB8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89C1DB-F7AC-4204-B377-4D002B6D8EE6}" type="datetimeFigureOut">
              <a:rPr lang="en-US" smtClean="0"/>
              <a:pPr/>
              <a:t>9/21/17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534E4D-7A3D-4C98-B4A5-DC865798CB8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89C1DB-F7AC-4204-B377-4D002B6D8EE6}" type="datetimeFigureOut">
              <a:rPr lang="en-US" smtClean="0"/>
              <a:pPr/>
              <a:t>9/21/17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534E4D-7A3D-4C98-B4A5-DC865798CB8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89C1DB-F7AC-4204-B377-4D002B6D8EE6}" type="datetimeFigureOut">
              <a:rPr lang="en-US" smtClean="0"/>
              <a:pPr/>
              <a:t>9/21/17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534E4D-7A3D-4C98-B4A5-DC865798CB8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89C1DB-F7AC-4204-B377-4D002B6D8EE6}" type="datetimeFigureOut">
              <a:rPr lang="en-US" smtClean="0"/>
              <a:pPr/>
              <a:t>9/21/17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534E4D-7A3D-4C98-B4A5-DC865798CB8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89C1DB-F7AC-4204-B377-4D002B6D8EE6}" type="datetimeFigureOut">
              <a:rPr lang="en-US" smtClean="0"/>
              <a:pPr/>
              <a:t>9/21/17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534E4D-7A3D-4C98-B4A5-DC865798CB8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89C1DB-F7AC-4204-B377-4D002B6D8EE6}" type="datetimeFigureOut">
              <a:rPr lang="en-US" smtClean="0"/>
              <a:pPr/>
              <a:t>9/21/17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534E4D-7A3D-4C98-B4A5-DC865798CB8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89C1DB-F7AC-4204-B377-4D002B6D8EE6}" type="datetimeFigureOut">
              <a:rPr lang="en-US" smtClean="0"/>
              <a:pPr/>
              <a:t>9/21/17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534E4D-7A3D-4C98-B4A5-DC865798CB8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89C1DB-F7AC-4204-B377-4D002B6D8EE6}" type="datetimeFigureOut">
              <a:rPr lang="en-US" smtClean="0"/>
              <a:pPr/>
              <a:t>9/21/17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534E4D-7A3D-4C98-B4A5-DC865798CB8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89C1DB-F7AC-4204-B377-4D002B6D8EE6}" type="datetimeFigureOut">
              <a:rPr lang="en-US" smtClean="0"/>
              <a:pPr/>
              <a:t>9/21/17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534E4D-7A3D-4C98-B4A5-DC865798CB8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89C1DB-F7AC-4204-B377-4D002B6D8EE6}" type="datetimeFigureOut">
              <a:rPr lang="en-US" smtClean="0"/>
              <a:pPr/>
              <a:t>9/21/17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534E4D-7A3D-4C98-B4A5-DC865798CB8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jpeg"/><Relationship Id="rId6"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png"/><Relationship Id="rId6" Type="http://schemas.openxmlformats.org/officeDocument/2006/relationships/image" Target="../media/image35.png"/><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9.png"/></Relationships>
</file>

<file path=ppt/slides/_rels/slide37.xml.rels><?xml version="1.0" encoding="UTF-8" standalone="yes"?>
<Relationships xmlns="http://schemas.openxmlformats.org/package/2006/relationships"><Relationship Id="rId3" Type="http://schemas.openxmlformats.org/officeDocument/2006/relationships/hyperlink" Target="http://upload.wikimedia.org/wikipedia/commons/0/07/Henry_David_Thoreau_2.jpg" TargetMode="External"/><Relationship Id="rId4" Type="http://schemas.openxmlformats.org/officeDocument/2006/relationships/image" Target="../media/image40.jpeg"/><Relationship Id="rId5" Type="http://schemas.openxmlformats.org/officeDocument/2006/relationships/image" Target="../media/image41.jpe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4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a:stretch>
            <a:fillRect/>
          </a:stretch>
        </p:blipFill>
        <p:spPr bwMode="auto">
          <a:xfrm>
            <a:off x="0" y="-76200"/>
            <a:ext cx="9144000" cy="6858000"/>
          </a:xfrm>
          <a:prstGeom prst="rect">
            <a:avLst/>
          </a:prstGeom>
          <a:noFill/>
          <a:ln w="9525">
            <a:noFill/>
            <a:miter lim="800000"/>
            <a:headEnd/>
            <a:tailEnd/>
          </a:ln>
        </p:spPr>
      </p:pic>
    </p:spTree>
    <p:extLst>
      <p:ext uri="{BB962C8B-B14F-4D97-AF65-F5344CB8AC3E}">
        <p14:creationId xmlns:p14="http://schemas.microsoft.com/office/powerpoint/2010/main" val="892839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0" y="0"/>
            <a:ext cx="9144000" cy="3657600"/>
          </a:xfrm>
          <a:prstGeom prst="rect">
            <a:avLst/>
          </a:prstGeom>
          <a:noFill/>
          <a:ln w="9525">
            <a:noFill/>
            <a:miter lim="800000"/>
            <a:headEnd/>
            <a:tailEnd/>
          </a:ln>
        </p:spPr>
      </p:pic>
      <p:pic>
        <p:nvPicPr>
          <p:cNvPr id="10243" name="Picture 3"/>
          <p:cNvPicPr>
            <a:picLocks noChangeAspect="1" noChangeArrowheads="1"/>
          </p:cNvPicPr>
          <p:nvPr/>
        </p:nvPicPr>
        <p:blipFill>
          <a:blip r:embed="rId3" cstate="print"/>
          <a:srcRect/>
          <a:stretch>
            <a:fillRect/>
          </a:stretch>
        </p:blipFill>
        <p:spPr bwMode="auto">
          <a:xfrm>
            <a:off x="3352801" y="3505200"/>
            <a:ext cx="5791200" cy="3352800"/>
          </a:xfrm>
          <a:prstGeom prst="rect">
            <a:avLst/>
          </a:prstGeom>
          <a:noFill/>
          <a:ln w="9525">
            <a:noFill/>
            <a:miter lim="800000"/>
            <a:headEnd/>
            <a:tailEnd/>
          </a:ln>
        </p:spPr>
      </p:pic>
      <p:pic>
        <p:nvPicPr>
          <p:cNvPr id="10244" name="Picture 4"/>
          <p:cNvPicPr>
            <a:picLocks noChangeAspect="1" noChangeArrowheads="1"/>
          </p:cNvPicPr>
          <p:nvPr/>
        </p:nvPicPr>
        <p:blipFill>
          <a:blip r:embed="rId4" cstate="print"/>
          <a:srcRect/>
          <a:stretch>
            <a:fillRect/>
          </a:stretch>
        </p:blipFill>
        <p:spPr bwMode="auto">
          <a:xfrm>
            <a:off x="0" y="3505200"/>
            <a:ext cx="3352800" cy="33528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Density and Income in Manhattan</a:t>
            </a:r>
          </a:p>
        </p:txBody>
      </p:sp>
      <p:pic>
        <p:nvPicPr>
          <p:cNvPr id="3" name="Picture 2"/>
          <p:cNvPicPr>
            <a:picLocks noChangeAspect="1"/>
          </p:cNvPicPr>
          <p:nvPr/>
        </p:nvPicPr>
        <p:blipFill>
          <a:blip r:embed="rId2"/>
          <a:stretch>
            <a:fillRect/>
          </a:stretch>
        </p:blipFill>
        <p:spPr>
          <a:xfrm>
            <a:off x="304800" y="1417638"/>
            <a:ext cx="8686800" cy="5287962"/>
          </a:xfrm>
          <a:prstGeom prst="rect">
            <a:avLst/>
          </a:prstGeom>
        </p:spPr>
      </p:pic>
    </p:spTree>
    <p:extLst>
      <p:ext uri="{BB962C8B-B14F-4D97-AF65-F5344CB8AC3E}">
        <p14:creationId xmlns:p14="http://schemas.microsoft.com/office/powerpoint/2010/main" val="1241758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p:cNvPicPr>
            <a:picLocks noChangeAspect="1" noChangeArrowheads="1"/>
          </p:cNvPicPr>
          <p:nvPr/>
        </p:nvPicPr>
        <p:blipFill>
          <a:blip r:embed="rId2" cstate="print"/>
          <a:srcRect/>
          <a:stretch>
            <a:fillRect/>
          </a:stretch>
        </p:blipFill>
        <p:spPr bwMode="auto">
          <a:xfrm>
            <a:off x="0" y="0"/>
            <a:ext cx="9142678" cy="685800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13426" y="0"/>
            <a:ext cx="9028827" cy="6607690"/>
          </a:xfrm>
          <a:prstGeom prst="rect">
            <a:avLst/>
          </a:prstGeom>
          <a:noFill/>
          <a:ln w="9525">
            <a:noFill/>
            <a:miter lim="800000"/>
            <a:headEnd/>
            <a:tailEnd/>
          </a:ln>
          <a:effectLst/>
        </p:spPr>
      </p:pic>
    </p:spTree>
    <p:extLst>
      <p:ext uri="{BB962C8B-B14F-4D97-AF65-F5344CB8AC3E}">
        <p14:creationId xmlns:p14="http://schemas.microsoft.com/office/powerpoint/2010/main" val="1215784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3812" y="1066800"/>
            <a:ext cx="9120188" cy="5791200"/>
          </a:xfrm>
          <a:prstGeom prst="rect">
            <a:avLst/>
          </a:prstGeom>
        </p:spPr>
      </p:pic>
      <p:sp>
        <p:nvSpPr>
          <p:cNvPr id="2" name="Title 1"/>
          <p:cNvSpPr>
            <a:spLocks noGrp="1"/>
          </p:cNvSpPr>
          <p:nvPr>
            <p:ph type="title"/>
          </p:nvPr>
        </p:nvSpPr>
        <p:spPr/>
        <p:txBody>
          <a:bodyPr/>
          <a:lstStyle/>
          <a:p>
            <a:r>
              <a:rPr lang="en-US" dirty="0"/>
              <a:t>Agonies of Success: Inequality</a:t>
            </a:r>
          </a:p>
        </p:txBody>
      </p:sp>
    </p:spTree>
    <p:extLst>
      <p:ext uri="{BB962C8B-B14F-4D97-AF65-F5344CB8AC3E}">
        <p14:creationId xmlns:p14="http://schemas.microsoft.com/office/powerpoint/2010/main" val="2054408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16755002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541217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HS_2013hp_mppcec_ratio_vs_permit_byMSA"/>
          <p:cNvPicPr/>
          <p:nvPr/>
        </p:nvPicPr>
        <p:blipFill>
          <a:blip r:embed="rId2">
            <a:extLst>
              <a:ext uri="{28A0092B-C50C-407E-A947-70E740481C1C}">
                <a14:useLocalDpi xmlns:a14="http://schemas.microsoft.com/office/drawing/2010/main" val="0"/>
              </a:ext>
            </a:extLst>
          </a:blip>
          <a:srcRect/>
          <a:stretch>
            <a:fillRect/>
          </a:stretch>
        </p:blipFill>
        <p:spPr bwMode="auto">
          <a:xfrm>
            <a:off x="-8468" y="36688"/>
            <a:ext cx="9152467" cy="6821311"/>
          </a:xfrm>
          <a:prstGeom prst="rect">
            <a:avLst/>
          </a:prstGeom>
          <a:noFill/>
          <a:ln>
            <a:noFill/>
          </a:ln>
        </p:spPr>
      </p:pic>
    </p:spTree>
    <p:extLst>
      <p:ext uri="{BB962C8B-B14F-4D97-AF65-F5344CB8AC3E}">
        <p14:creationId xmlns:p14="http://schemas.microsoft.com/office/powerpoint/2010/main" val="1157079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19200"/>
            <a:ext cx="9144000" cy="56698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itle 2"/>
          <p:cNvSpPr>
            <a:spLocks noGrp="1"/>
          </p:cNvSpPr>
          <p:nvPr>
            <p:ph type="title"/>
          </p:nvPr>
        </p:nvSpPr>
        <p:spPr/>
        <p:txBody>
          <a:bodyPr/>
          <a:lstStyle/>
          <a:p>
            <a:r>
              <a:rPr lang="en-US" dirty="0" err="1"/>
              <a:t>Saiz</a:t>
            </a:r>
            <a:r>
              <a:rPr lang="en-US" dirty="0"/>
              <a:t>, Geography and Regulations</a:t>
            </a:r>
          </a:p>
        </p:txBody>
      </p:sp>
    </p:spTree>
    <p:extLst>
      <p:ext uri="{BB962C8B-B14F-4D97-AF65-F5344CB8AC3E}">
        <p14:creationId xmlns:p14="http://schemas.microsoft.com/office/powerpoint/2010/main" val="1179193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20290613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Technology and the City</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 y="1344168"/>
            <a:ext cx="9095994" cy="5084064"/>
          </a:xfrm>
          <a:prstGeom prst="rect">
            <a:avLst/>
          </a:prstGeom>
        </p:spPr>
      </p:pic>
      <p:sp>
        <p:nvSpPr>
          <p:cNvPr id="7" name="TextBox 6"/>
          <p:cNvSpPr txBox="1"/>
          <p:nvPr/>
        </p:nvSpPr>
        <p:spPr>
          <a:xfrm>
            <a:off x="925830" y="6528816"/>
            <a:ext cx="2204300" cy="646331"/>
          </a:xfrm>
          <a:prstGeom prst="rect">
            <a:avLst/>
          </a:prstGeom>
          <a:noFill/>
        </p:spPr>
        <p:txBody>
          <a:bodyPr wrap="square" rtlCol="0">
            <a:spAutoFit/>
          </a:bodyPr>
          <a:lstStyle/>
          <a:p>
            <a:r>
              <a:rPr lang="en-US" dirty="0"/>
              <a:t>Photo by Bernard Gagnon</a:t>
            </a:r>
          </a:p>
        </p:txBody>
      </p:sp>
    </p:spTree>
    <p:extLst>
      <p:ext uri="{BB962C8B-B14F-4D97-AF65-F5344CB8AC3E}">
        <p14:creationId xmlns:p14="http://schemas.microsoft.com/office/powerpoint/2010/main" val="27685710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6488668"/>
            <a:ext cx="4191000" cy="369332"/>
          </a:xfrm>
          <a:prstGeom prst="rect">
            <a:avLst/>
          </a:prstGeom>
          <a:noFill/>
        </p:spPr>
        <p:txBody>
          <a:bodyPr wrap="square" rtlCol="0">
            <a:spAutoFit/>
          </a:bodyPr>
          <a:lstStyle/>
          <a:p>
            <a:r>
              <a:rPr lang="en-US" dirty="0"/>
              <a:t>Photo by Mario Roberto Duran Ortiz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43000"/>
            <a:ext cx="9144000" cy="5257800"/>
          </a:xfrm>
          <a:prstGeom prst="rect">
            <a:avLst/>
          </a:prstGeom>
        </p:spPr>
      </p:pic>
      <p:sp>
        <p:nvSpPr>
          <p:cNvPr id="4" name="Title 3"/>
          <p:cNvSpPr>
            <a:spLocks noGrp="1"/>
          </p:cNvSpPr>
          <p:nvPr>
            <p:ph type="title"/>
          </p:nvPr>
        </p:nvSpPr>
        <p:spPr/>
        <p:txBody>
          <a:bodyPr>
            <a:normAutofit/>
          </a:bodyPr>
          <a:lstStyle/>
          <a:p>
            <a:r>
              <a:rPr lang="en-US" dirty="0"/>
              <a:t>The Sharing Economy: </a:t>
            </a:r>
            <a:r>
              <a:rPr lang="en-US" dirty="0" err="1"/>
              <a:t>Zipcar</a:t>
            </a:r>
            <a:endParaRPr lang="en-US" dirty="0"/>
          </a:p>
        </p:txBody>
      </p:sp>
    </p:spTree>
    <p:extLst>
      <p:ext uri="{BB962C8B-B14F-4D97-AF65-F5344CB8AC3E}">
        <p14:creationId xmlns:p14="http://schemas.microsoft.com/office/powerpoint/2010/main" val="22486826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3" descr="Screen shot 2013-07-15 at 4.48.03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138238"/>
            <a:ext cx="6802438" cy="4926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794" name="TextBox 4"/>
          <p:cNvSpPr txBox="1">
            <a:spLocks noChangeArrowheads="1"/>
          </p:cNvSpPr>
          <p:nvPr/>
        </p:nvSpPr>
        <p:spPr bwMode="auto">
          <a:xfrm>
            <a:off x="0" y="417513"/>
            <a:ext cx="9144000"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dirty="0"/>
              <a:t>Improving City Services with Yelp Ratings:</a:t>
            </a:r>
          </a:p>
          <a:p>
            <a:pPr algn="ctr" eaLnBrk="1" hangingPunct="1"/>
            <a:r>
              <a:rPr lang="en-US" sz="2800" dirty="0"/>
              <a:t> Predict Hygiene Scores</a:t>
            </a:r>
          </a:p>
        </p:txBody>
      </p:sp>
    </p:spTree>
    <p:extLst>
      <p:ext uri="{BB962C8B-B14F-4D97-AF65-F5344CB8AC3E}">
        <p14:creationId xmlns:p14="http://schemas.microsoft.com/office/powerpoint/2010/main" val="9973609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Gains</a:t>
            </a:r>
            <a:r>
              <a:rPr lang="en-US" baseline="0" dirty="0"/>
              <a:t> for Boston</a:t>
            </a:r>
            <a:r>
              <a:rPr lang="en-US" dirty="0"/>
              <a:t> from Yelp-based Inspection Algorithms</a:t>
            </a:r>
          </a:p>
        </p:txBody>
      </p:sp>
      <p:sp>
        <p:nvSpPr>
          <p:cNvPr id="3" name="Content Placeholder 2"/>
          <p:cNvSpPr>
            <a:spLocks noGrp="1"/>
          </p:cNvSpPr>
          <p:nvPr>
            <p:ph idx="1"/>
          </p:nvPr>
        </p:nvSpPr>
        <p:spPr>
          <a:xfrm>
            <a:off x="628650" y="1695002"/>
            <a:ext cx="7886700" cy="464397"/>
          </a:xfrm>
        </p:spPr>
        <p:txBody>
          <a:bodyPr>
            <a:normAutofit fontScale="70000" lnSpcReduction="20000"/>
          </a:bodyPr>
          <a:lstStyle/>
          <a:p>
            <a:pPr marL="0" indent="0">
              <a:buNone/>
            </a:pPr>
            <a:r>
              <a:rPr lang="en-US" dirty="0"/>
              <a:t>To catch 3,604 weighted violations, inspect this many restaurants: </a:t>
            </a:r>
            <a:endParaRPr lang="en-US" sz="2800" kern="1200" baseline="0" dirty="0">
              <a:solidFill>
                <a:schemeClr val="tx1"/>
              </a:solidFill>
              <a:effectLst/>
              <a:latin typeface="+mn-lt"/>
              <a:ea typeface="+mn-ea"/>
              <a:cs typeface="+mn-cs"/>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013" y="3359021"/>
            <a:ext cx="4209542" cy="3437851"/>
          </a:xfrm>
          <a:prstGeom prst="rect">
            <a:avLst/>
          </a:prstGeom>
        </p:spPr>
      </p:pic>
    </p:spTree>
    <p:extLst>
      <p:ext uri="{BB962C8B-B14F-4D97-AF65-F5344CB8AC3E}">
        <p14:creationId xmlns:p14="http://schemas.microsoft.com/office/powerpoint/2010/main" val="7383213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8" y="26988"/>
            <a:ext cx="9115425" cy="4583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6082" name="TextBox 17"/>
          <p:cNvSpPr txBox="1">
            <a:spLocks noChangeArrowheads="1"/>
          </p:cNvSpPr>
          <p:nvPr/>
        </p:nvSpPr>
        <p:spPr bwMode="auto">
          <a:xfrm>
            <a:off x="457200" y="4762500"/>
            <a:ext cx="8534400" cy="1292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Helvetica" charset="0"/>
                <a:ea typeface="MS PGothic" charset="0"/>
                <a:cs typeface="MS PGothic" charset="0"/>
              </a:defRPr>
            </a:lvl1pPr>
            <a:lvl2pPr marL="742950" indent="-285750" eaLnBrk="0" hangingPunct="0">
              <a:defRPr sz="2400">
                <a:solidFill>
                  <a:schemeClr val="tx1"/>
                </a:solidFill>
                <a:latin typeface="Helvetica" charset="0"/>
                <a:ea typeface="MS PGothic" charset="0"/>
                <a:cs typeface="MS PGothic" charset="0"/>
              </a:defRPr>
            </a:lvl2pPr>
            <a:lvl3pPr marL="1143000" indent="-228600" eaLnBrk="0" hangingPunct="0">
              <a:defRPr sz="2400">
                <a:solidFill>
                  <a:schemeClr val="tx1"/>
                </a:solidFill>
                <a:latin typeface="Helvetica" charset="0"/>
                <a:ea typeface="MS PGothic" charset="0"/>
                <a:cs typeface="MS PGothic" charset="0"/>
              </a:defRPr>
            </a:lvl3pPr>
            <a:lvl4pPr marL="1600200" indent="-228600" eaLnBrk="0" hangingPunct="0">
              <a:defRPr sz="2400">
                <a:solidFill>
                  <a:schemeClr val="tx1"/>
                </a:solidFill>
                <a:latin typeface="Helvetica" charset="0"/>
                <a:ea typeface="MS PGothic" charset="0"/>
                <a:cs typeface="MS PGothic" charset="0"/>
              </a:defRPr>
            </a:lvl4pPr>
            <a:lvl5pPr marL="2057400" indent="-228600" eaLnBrk="0" hangingPunct="0">
              <a:defRPr sz="2400">
                <a:solidFill>
                  <a:schemeClr val="tx1"/>
                </a:solidFill>
                <a:latin typeface="Helvetic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Helvetic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Helvetic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Helvetic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Helvetica" charset="0"/>
                <a:ea typeface="MS PGothic" charset="0"/>
                <a:cs typeface="MS PGothic" charset="0"/>
              </a:defRPr>
            </a:lvl9pPr>
          </a:lstStyle>
          <a:p>
            <a:pPr algn="ctr" eaLnBrk="1" hangingPunct="1"/>
            <a:r>
              <a:rPr lang="en-US" sz="2600">
                <a:latin typeface="Calibri" charset="0"/>
                <a:cs typeface="Calibri" charset="0"/>
              </a:rPr>
              <a:t>pulse.media.mit.edu </a:t>
            </a:r>
          </a:p>
          <a:p>
            <a:pPr algn="ctr" eaLnBrk="1" hangingPunct="1"/>
            <a:r>
              <a:rPr lang="en-US" sz="2600">
                <a:latin typeface="Calibri" charset="0"/>
                <a:cs typeface="Calibri" charset="0"/>
              </a:rPr>
              <a:t>Salesses, Schechtner, and Hidalgo (2013)</a:t>
            </a:r>
          </a:p>
          <a:p>
            <a:pPr algn="ctr" eaLnBrk="1" hangingPunct="1"/>
            <a:endParaRPr lang="en-US" sz="2600">
              <a:latin typeface="Calibri" charset="0"/>
              <a:cs typeface="Calibri" charset="0"/>
            </a:endParaRPr>
          </a:p>
        </p:txBody>
      </p:sp>
      <p:sp>
        <p:nvSpPr>
          <p:cNvPr id="46083" name="TextBox 3"/>
          <p:cNvSpPr txBox="1">
            <a:spLocks noChangeArrowheads="1"/>
          </p:cNvSpPr>
          <p:nvPr/>
        </p:nvSpPr>
        <p:spPr bwMode="auto">
          <a:xfrm>
            <a:off x="-1066800" y="5876925"/>
            <a:ext cx="113538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Helvetica" charset="0"/>
                <a:ea typeface="MS PGothic" charset="0"/>
                <a:cs typeface="MS PGothic" charset="0"/>
              </a:defRPr>
            </a:lvl1pPr>
            <a:lvl2pPr marL="742950" indent="-285750" eaLnBrk="0" hangingPunct="0">
              <a:defRPr sz="2400">
                <a:solidFill>
                  <a:schemeClr val="tx1"/>
                </a:solidFill>
                <a:latin typeface="Helvetica" charset="0"/>
                <a:ea typeface="MS PGothic" charset="0"/>
                <a:cs typeface="MS PGothic" charset="0"/>
              </a:defRPr>
            </a:lvl2pPr>
            <a:lvl3pPr marL="1143000" indent="-228600" eaLnBrk="0" hangingPunct="0">
              <a:defRPr sz="2400">
                <a:solidFill>
                  <a:schemeClr val="tx1"/>
                </a:solidFill>
                <a:latin typeface="Helvetica" charset="0"/>
                <a:ea typeface="MS PGothic" charset="0"/>
                <a:cs typeface="MS PGothic" charset="0"/>
              </a:defRPr>
            </a:lvl3pPr>
            <a:lvl4pPr marL="1600200" indent="-228600" eaLnBrk="0" hangingPunct="0">
              <a:defRPr sz="2400">
                <a:solidFill>
                  <a:schemeClr val="tx1"/>
                </a:solidFill>
                <a:latin typeface="Helvetica" charset="0"/>
                <a:ea typeface="MS PGothic" charset="0"/>
                <a:cs typeface="MS PGothic" charset="0"/>
              </a:defRPr>
            </a:lvl4pPr>
            <a:lvl5pPr marL="2057400" indent="-228600" eaLnBrk="0" hangingPunct="0">
              <a:defRPr sz="2400">
                <a:solidFill>
                  <a:schemeClr val="tx1"/>
                </a:solidFill>
                <a:latin typeface="Helvetic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Helvetic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Helvetic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Helvetic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Helvetica" charset="0"/>
                <a:ea typeface="MS PGothic" charset="0"/>
                <a:cs typeface="MS PGothic" charset="0"/>
              </a:defRPr>
            </a:lvl9pPr>
          </a:lstStyle>
          <a:p>
            <a:pPr algn="ctr" eaLnBrk="1" hangingPunct="1"/>
            <a:r>
              <a:rPr lang="en-US" sz="2800">
                <a:latin typeface="Calibri" charset="0"/>
                <a:cs typeface="Calibri" charset="0"/>
              </a:rPr>
              <a:t>Crowdsourced urban appearance survey</a:t>
            </a:r>
          </a:p>
        </p:txBody>
      </p:sp>
    </p:spTree>
    <p:extLst>
      <p:ext uri="{BB962C8B-B14F-4D97-AF65-F5344CB8AC3E}">
        <p14:creationId xmlns:p14="http://schemas.microsoft.com/office/powerpoint/2010/main" val="39780509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Box 12"/>
          <p:cNvSpPr txBox="1">
            <a:spLocks noChangeArrowheads="1"/>
          </p:cNvSpPr>
          <p:nvPr/>
        </p:nvSpPr>
        <p:spPr bwMode="auto">
          <a:xfrm>
            <a:off x="609600" y="971550"/>
            <a:ext cx="7696200" cy="12695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Helvetica" charset="0"/>
                <a:ea typeface="MS PGothic" pitchFamily="34" charset="-128"/>
              </a:defRPr>
            </a:lvl1pPr>
            <a:lvl2pPr marL="742950" indent="-285750" eaLnBrk="0" hangingPunct="0">
              <a:defRPr sz="2400">
                <a:solidFill>
                  <a:schemeClr val="tx1"/>
                </a:solidFill>
                <a:latin typeface="Helvetica" charset="0"/>
                <a:ea typeface="MS PGothic" pitchFamily="34" charset="-128"/>
              </a:defRPr>
            </a:lvl2pPr>
            <a:lvl3pPr marL="1143000" indent="-228600" eaLnBrk="0" hangingPunct="0">
              <a:defRPr sz="2400">
                <a:solidFill>
                  <a:schemeClr val="tx1"/>
                </a:solidFill>
                <a:latin typeface="Helvetica" charset="0"/>
                <a:ea typeface="MS PGothic" pitchFamily="34" charset="-128"/>
              </a:defRPr>
            </a:lvl3pPr>
            <a:lvl4pPr marL="1600200" indent="-228600" eaLnBrk="0" hangingPunct="0">
              <a:defRPr sz="2400">
                <a:solidFill>
                  <a:schemeClr val="tx1"/>
                </a:solidFill>
                <a:latin typeface="Helvetica" charset="0"/>
                <a:ea typeface="MS PGothic" pitchFamily="34" charset="-128"/>
              </a:defRPr>
            </a:lvl4pPr>
            <a:lvl5pPr marL="2057400" indent="-228600" eaLnBrk="0" hangingPunct="0">
              <a:defRPr sz="2400">
                <a:solidFill>
                  <a:schemeClr val="tx1"/>
                </a:solidFill>
                <a:latin typeface="Helvetica" charset="0"/>
                <a:ea typeface="MS PGothic" pitchFamily="34" charset="-128"/>
              </a:defRPr>
            </a:lvl5pPr>
            <a:lvl6pPr marL="2514600" indent="-228600" eaLnBrk="0" fontAlgn="base" hangingPunct="0">
              <a:spcBef>
                <a:spcPct val="0"/>
              </a:spcBef>
              <a:spcAft>
                <a:spcPct val="0"/>
              </a:spcAft>
              <a:defRPr sz="2400">
                <a:solidFill>
                  <a:schemeClr val="tx1"/>
                </a:solidFill>
                <a:latin typeface="Helvetica" charset="0"/>
                <a:ea typeface="MS PGothic" pitchFamily="34" charset="-128"/>
              </a:defRPr>
            </a:lvl6pPr>
            <a:lvl7pPr marL="2971800" indent="-228600" eaLnBrk="0" fontAlgn="base" hangingPunct="0">
              <a:spcBef>
                <a:spcPct val="0"/>
              </a:spcBef>
              <a:spcAft>
                <a:spcPct val="0"/>
              </a:spcAft>
              <a:defRPr sz="2400">
                <a:solidFill>
                  <a:schemeClr val="tx1"/>
                </a:solidFill>
                <a:latin typeface="Helvetica" charset="0"/>
                <a:ea typeface="MS PGothic" pitchFamily="34" charset="-128"/>
              </a:defRPr>
            </a:lvl7pPr>
            <a:lvl8pPr marL="3429000" indent="-228600" eaLnBrk="0" fontAlgn="base" hangingPunct="0">
              <a:spcBef>
                <a:spcPct val="0"/>
              </a:spcBef>
              <a:spcAft>
                <a:spcPct val="0"/>
              </a:spcAft>
              <a:defRPr sz="2400">
                <a:solidFill>
                  <a:schemeClr val="tx1"/>
                </a:solidFill>
                <a:latin typeface="Helvetica" charset="0"/>
                <a:ea typeface="MS PGothic" pitchFamily="34" charset="-128"/>
              </a:defRPr>
            </a:lvl8pPr>
            <a:lvl9pPr marL="3886200" indent="-228600" eaLnBrk="0" fontAlgn="base" hangingPunct="0">
              <a:spcBef>
                <a:spcPct val="0"/>
              </a:spcBef>
              <a:spcAft>
                <a:spcPct val="0"/>
              </a:spcAft>
              <a:defRPr sz="2400">
                <a:solidFill>
                  <a:schemeClr val="tx1"/>
                </a:solidFill>
                <a:latin typeface="Helvetica" charset="0"/>
                <a:ea typeface="MS PGothic" pitchFamily="34" charset="-128"/>
              </a:defRPr>
            </a:lvl9pPr>
          </a:lstStyle>
          <a:p>
            <a:pPr algn="ctr" eaLnBrk="1" hangingPunct="1">
              <a:defRPr/>
            </a:pPr>
            <a:r>
              <a:rPr lang="en-US" sz="2550" dirty="0">
                <a:latin typeface="+mj-lt"/>
              </a:rPr>
              <a:t>Converting Pairwise Comparisons to Ranked Scores  </a:t>
            </a:r>
          </a:p>
          <a:p>
            <a:pPr algn="ctr" eaLnBrk="1" hangingPunct="1">
              <a:defRPr/>
            </a:pPr>
            <a:endParaRPr lang="en-US" sz="2550" dirty="0">
              <a:latin typeface="+mj-lt"/>
            </a:endParaRPr>
          </a:p>
          <a:p>
            <a:pPr algn="ctr" eaLnBrk="1" hangingPunct="1">
              <a:defRPr/>
            </a:pPr>
            <a:r>
              <a:rPr lang="en-US" sz="2550" dirty="0">
                <a:latin typeface="+mj-lt"/>
              </a:rPr>
              <a:t> </a:t>
            </a:r>
          </a:p>
        </p:txBody>
      </p:sp>
      <p:pic>
        <p:nvPicPr>
          <p:cNvPr id="52226" name="Picture 3"/>
          <p:cNvPicPr>
            <a:picLocks noChangeAspect="1"/>
          </p:cNvPicPr>
          <p:nvPr/>
        </p:nvPicPr>
        <p:blipFill>
          <a:blip r:embed="rId3">
            <a:extLst>
              <a:ext uri="{28A0092B-C50C-407E-A947-70E740481C1C}">
                <a14:useLocalDpi xmlns:a14="http://schemas.microsoft.com/office/drawing/2010/main" val="0"/>
              </a:ext>
            </a:extLst>
          </a:blip>
          <a:srcRect t="21399"/>
          <a:stretch>
            <a:fillRect/>
          </a:stretch>
        </p:blipFill>
        <p:spPr bwMode="auto">
          <a:xfrm>
            <a:off x="1752600" y="2000250"/>
            <a:ext cx="5715000" cy="337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2227" name="TextBox 1"/>
          <p:cNvSpPr txBox="1">
            <a:spLocks noChangeArrowheads="1"/>
          </p:cNvSpPr>
          <p:nvPr/>
        </p:nvSpPr>
        <p:spPr bwMode="auto">
          <a:xfrm>
            <a:off x="4419601" y="5600701"/>
            <a:ext cx="3576044"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Helvetica" charset="0"/>
                <a:ea typeface="MS PGothic" charset="0"/>
                <a:cs typeface="MS PGothic" charset="0"/>
              </a:defRPr>
            </a:lvl1pPr>
            <a:lvl2pPr marL="742950" indent="-285750" eaLnBrk="0" hangingPunct="0">
              <a:defRPr sz="2400">
                <a:solidFill>
                  <a:schemeClr val="tx1"/>
                </a:solidFill>
                <a:latin typeface="Helvetica" charset="0"/>
                <a:ea typeface="MS PGothic" charset="0"/>
                <a:cs typeface="MS PGothic" charset="0"/>
              </a:defRPr>
            </a:lvl2pPr>
            <a:lvl3pPr marL="1143000" indent="-228600" eaLnBrk="0" hangingPunct="0">
              <a:defRPr sz="2400">
                <a:solidFill>
                  <a:schemeClr val="tx1"/>
                </a:solidFill>
                <a:latin typeface="Helvetica" charset="0"/>
                <a:ea typeface="MS PGothic" charset="0"/>
                <a:cs typeface="MS PGothic" charset="0"/>
              </a:defRPr>
            </a:lvl3pPr>
            <a:lvl4pPr marL="1600200" indent="-228600" eaLnBrk="0" hangingPunct="0">
              <a:defRPr sz="2400">
                <a:solidFill>
                  <a:schemeClr val="tx1"/>
                </a:solidFill>
                <a:latin typeface="Helvetica" charset="0"/>
                <a:ea typeface="MS PGothic" charset="0"/>
                <a:cs typeface="MS PGothic" charset="0"/>
              </a:defRPr>
            </a:lvl4pPr>
            <a:lvl5pPr marL="2057400" indent="-228600" eaLnBrk="0" hangingPunct="0">
              <a:defRPr sz="2400">
                <a:solidFill>
                  <a:schemeClr val="tx1"/>
                </a:solidFill>
                <a:latin typeface="Helvetic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Helvetic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Helvetic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Helvetic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Helvetica" charset="0"/>
                <a:ea typeface="MS PGothic" charset="0"/>
                <a:cs typeface="MS PGothic" charset="0"/>
              </a:defRPr>
            </a:lvl9pPr>
          </a:lstStyle>
          <a:p>
            <a:pPr eaLnBrk="1" hangingPunct="1"/>
            <a:r>
              <a:rPr lang="en-US" sz="1500"/>
              <a:t>MIcrosoft Trueskill [Herbrich et al.2007] </a:t>
            </a:r>
          </a:p>
          <a:p>
            <a:pPr eaLnBrk="1" hangingPunct="1"/>
            <a:endParaRPr lang="en-US" sz="1500"/>
          </a:p>
        </p:txBody>
      </p:sp>
    </p:spTree>
    <p:extLst>
      <p:ext uri="{BB962C8B-B14F-4D97-AF65-F5344CB8AC3E}">
        <p14:creationId xmlns:p14="http://schemas.microsoft.com/office/powerpoint/2010/main" val="5497235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1" y="3844528"/>
            <a:ext cx="2422525" cy="17954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pic>
        <p:nvPicPr>
          <p:cNvPr id="286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1" y="3856436"/>
            <a:ext cx="2422525" cy="18061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grpSp>
        <p:nvGrpSpPr>
          <p:cNvPr id="72707" name="Group 2"/>
          <p:cNvGrpSpPr>
            <a:grpSpLocks/>
          </p:cNvGrpSpPr>
          <p:nvPr/>
        </p:nvGrpSpPr>
        <p:grpSpPr bwMode="auto">
          <a:xfrm>
            <a:off x="6477001" y="3856435"/>
            <a:ext cx="2482850" cy="1818084"/>
            <a:chOff x="6392806" y="3051838"/>
            <a:chExt cx="2598794" cy="1753474"/>
          </a:xfrm>
        </p:grpSpPr>
        <p:pic>
          <p:nvPicPr>
            <p:cNvPr id="72720" name="Picture 5" descr="http://www.matlabcorner.com/wp-content/uploads/matlab-histogram-bars-grid.jpg"/>
            <p:cNvPicPr>
              <a:picLocks noChangeAspect="1" noChangeArrowheads="1"/>
            </p:cNvPicPr>
            <p:nvPr/>
          </p:nvPicPr>
          <p:blipFill>
            <a:blip r:embed="rId5">
              <a:extLst>
                <a:ext uri="{28A0092B-C50C-407E-A947-70E740481C1C}">
                  <a14:useLocalDpi xmlns:a14="http://schemas.microsoft.com/office/drawing/2010/main" val="0"/>
                </a:ext>
              </a:extLst>
            </a:blip>
            <a:srcRect l="4684" t="6783" r="5945" b="6648"/>
            <a:stretch>
              <a:fillRect/>
            </a:stretch>
          </p:blipFill>
          <p:spPr bwMode="auto">
            <a:xfrm>
              <a:off x="6392806" y="3051838"/>
              <a:ext cx="2598794" cy="1730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2721" name="Rectangle 1"/>
            <p:cNvSpPr>
              <a:spLocks noChangeArrowheads="1"/>
            </p:cNvSpPr>
            <p:nvPr/>
          </p:nvSpPr>
          <p:spPr bwMode="auto">
            <a:xfrm>
              <a:off x="6434903" y="3051838"/>
              <a:ext cx="2514599" cy="1753474"/>
            </a:xfrm>
            <a:prstGeom prst="rect">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sz="3000">
                <a:solidFill>
                  <a:srgbClr val="FF0000"/>
                </a:solidFill>
                <a:latin typeface="Gill Sans" charset="0"/>
                <a:ea typeface="ヒラギノ角ゴ ProN W3" charset="0"/>
                <a:cs typeface="ヒラギノ角ゴ ProN W3" charset="0"/>
                <a:sym typeface="Gill Sans" charset="0"/>
              </a:endParaRPr>
            </a:p>
          </p:txBody>
        </p:sp>
      </p:grpSp>
      <p:sp>
        <p:nvSpPr>
          <p:cNvPr id="4" name="Plus 3"/>
          <p:cNvSpPr/>
          <p:nvPr/>
        </p:nvSpPr>
        <p:spPr bwMode="auto">
          <a:xfrm>
            <a:off x="2743200" y="4473179"/>
            <a:ext cx="609600" cy="609600"/>
          </a:xfrm>
          <a:prstGeom prst="mathPlus">
            <a:avLst/>
          </a:prstGeom>
          <a:solidFill>
            <a:schemeClr val="tx2">
              <a:lumMod val="65000"/>
              <a:lumOff val="35000"/>
            </a:schemeClr>
          </a:solidFill>
          <a:ln w="25400" cap="flat" cmpd="sng" algn="ctr">
            <a:noFill/>
            <a:prstDash val="solid"/>
            <a:round/>
            <a:headEnd type="none" w="med" len="med"/>
            <a:tailEnd type="none" w="med" len="med"/>
          </a:ln>
          <a:effectLst/>
        </p:spPr>
        <p:txBody>
          <a:bodyPr/>
          <a:lstStyle/>
          <a:p>
            <a:pPr algn="ctr">
              <a:defRPr/>
            </a:pPr>
            <a:endParaRPr lang="en-US" sz="3000">
              <a:solidFill>
                <a:srgbClr val="000000"/>
              </a:solidFill>
              <a:latin typeface="Gill Sans" charset="0"/>
              <a:ea typeface="ヒラギノ角ゴ ProN W3" charset="0"/>
              <a:cs typeface="ヒラギノ角ゴ ProN W3" charset="0"/>
              <a:sym typeface="Gill Sans" charset="0"/>
            </a:endParaRPr>
          </a:p>
        </p:txBody>
      </p:sp>
      <p:sp>
        <p:nvSpPr>
          <p:cNvPr id="13" name="Plus 12"/>
          <p:cNvSpPr/>
          <p:nvPr/>
        </p:nvSpPr>
        <p:spPr bwMode="auto">
          <a:xfrm>
            <a:off x="5867400" y="4495800"/>
            <a:ext cx="609600" cy="609600"/>
          </a:xfrm>
          <a:prstGeom prst="mathPlus">
            <a:avLst/>
          </a:prstGeom>
          <a:solidFill>
            <a:schemeClr val="tx2">
              <a:lumMod val="65000"/>
              <a:lumOff val="35000"/>
            </a:schemeClr>
          </a:solidFill>
          <a:ln w="25400" cap="flat" cmpd="sng" algn="ctr">
            <a:noFill/>
            <a:prstDash val="solid"/>
            <a:round/>
            <a:headEnd type="none" w="med" len="med"/>
            <a:tailEnd type="none" w="med" len="med"/>
          </a:ln>
          <a:effectLst/>
        </p:spPr>
        <p:txBody>
          <a:bodyPr/>
          <a:lstStyle/>
          <a:p>
            <a:pPr algn="ctr">
              <a:defRPr/>
            </a:pPr>
            <a:endParaRPr lang="en-US" sz="3000">
              <a:solidFill>
                <a:srgbClr val="000000"/>
              </a:solidFill>
              <a:latin typeface="Gill Sans" charset="0"/>
              <a:ea typeface="ヒラギノ角ゴ ProN W3" charset="0"/>
              <a:cs typeface="ヒラギノ角ゴ ProN W3" charset="0"/>
              <a:sym typeface="Gill Sans" charset="0"/>
            </a:endParaRPr>
          </a:p>
        </p:txBody>
      </p:sp>
      <p:sp>
        <p:nvSpPr>
          <p:cNvPr id="72710" name="TextBox 13"/>
          <p:cNvSpPr txBox="1">
            <a:spLocks noChangeArrowheads="1"/>
          </p:cNvSpPr>
          <p:nvPr/>
        </p:nvSpPr>
        <p:spPr bwMode="auto">
          <a:xfrm>
            <a:off x="355600" y="3449241"/>
            <a:ext cx="2133600" cy="3462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Helvetica" charset="0"/>
                <a:ea typeface="MS PGothic" charset="0"/>
                <a:cs typeface="MS PGothic" charset="0"/>
              </a:defRPr>
            </a:lvl1pPr>
            <a:lvl2pPr marL="742950" indent="-285750" eaLnBrk="0" hangingPunct="0">
              <a:defRPr sz="2400">
                <a:solidFill>
                  <a:schemeClr val="tx1"/>
                </a:solidFill>
                <a:latin typeface="Helvetica" charset="0"/>
                <a:ea typeface="MS PGothic" charset="0"/>
                <a:cs typeface="MS PGothic" charset="0"/>
              </a:defRPr>
            </a:lvl2pPr>
            <a:lvl3pPr marL="1143000" indent="-228600" eaLnBrk="0" hangingPunct="0">
              <a:defRPr sz="2400">
                <a:solidFill>
                  <a:schemeClr val="tx1"/>
                </a:solidFill>
                <a:latin typeface="Helvetica" charset="0"/>
                <a:ea typeface="MS PGothic" charset="0"/>
                <a:cs typeface="MS PGothic" charset="0"/>
              </a:defRPr>
            </a:lvl3pPr>
            <a:lvl4pPr marL="1600200" indent="-228600" eaLnBrk="0" hangingPunct="0">
              <a:defRPr sz="2400">
                <a:solidFill>
                  <a:schemeClr val="tx1"/>
                </a:solidFill>
                <a:latin typeface="Helvetica" charset="0"/>
                <a:ea typeface="MS PGothic" charset="0"/>
                <a:cs typeface="MS PGothic" charset="0"/>
              </a:defRPr>
            </a:lvl4pPr>
            <a:lvl5pPr marL="2057400" indent="-228600" eaLnBrk="0" hangingPunct="0">
              <a:defRPr sz="2400">
                <a:solidFill>
                  <a:schemeClr val="tx1"/>
                </a:solidFill>
                <a:latin typeface="Helvetic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Helvetic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Helvetic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Helvetic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Helvetica" charset="0"/>
                <a:ea typeface="MS PGothic" charset="0"/>
                <a:cs typeface="MS PGothic" charset="0"/>
              </a:defRPr>
            </a:lvl9pPr>
          </a:lstStyle>
          <a:p>
            <a:pPr algn="ctr" eaLnBrk="1" hangingPunct="1"/>
            <a:r>
              <a:rPr lang="en-US" sz="1650"/>
              <a:t>GIST</a:t>
            </a:r>
          </a:p>
        </p:txBody>
      </p:sp>
      <p:sp>
        <p:nvSpPr>
          <p:cNvPr id="72711" name="TextBox 14"/>
          <p:cNvSpPr txBox="1">
            <a:spLocks noChangeArrowheads="1"/>
          </p:cNvSpPr>
          <p:nvPr/>
        </p:nvSpPr>
        <p:spPr bwMode="auto">
          <a:xfrm>
            <a:off x="2460626" y="3449241"/>
            <a:ext cx="4208463" cy="3462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Helvetica" charset="0"/>
                <a:ea typeface="MS PGothic" charset="0"/>
                <a:cs typeface="MS PGothic" charset="0"/>
              </a:defRPr>
            </a:lvl1pPr>
            <a:lvl2pPr marL="742950" indent="-285750" eaLnBrk="0" hangingPunct="0">
              <a:defRPr sz="2400">
                <a:solidFill>
                  <a:schemeClr val="tx1"/>
                </a:solidFill>
                <a:latin typeface="Helvetica" charset="0"/>
                <a:ea typeface="MS PGothic" charset="0"/>
                <a:cs typeface="MS PGothic" charset="0"/>
              </a:defRPr>
            </a:lvl2pPr>
            <a:lvl3pPr marL="1143000" indent="-228600" eaLnBrk="0" hangingPunct="0">
              <a:defRPr sz="2400">
                <a:solidFill>
                  <a:schemeClr val="tx1"/>
                </a:solidFill>
                <a:latin typeface="Helvetica" charset="0"/>
                <a:ea typeface="MS PGothic" charset="0"/>
                <a:cs typeface="MS PGothic" charset="0"/>
              </a:defRPr>
            </a:lvl3pPr>
            <a:lvl4pPr marL="1600200" indent="-228600" eaLnBrk="0" hangingPunct="0">
              <a:defRPr sz="2400">
                <a:solidFill>
                  <a:schemeClr val="tx1"/>
                </a:solidFill>
                <a:latin typeface="Helvetica" charset="0"/>
                <a:ea typeface="MS PGothic" charset="0"/>
                <a:cs typeface="MS PGothic" charset="0"/>
              </a:defRPr>
            </a:lvl4pPr>
            <a:lvl5pPr marL="2057400" indent="-228600" eaLnBrk="0" hangingPunct="0">
              <a:defRPr sz="2400">
                <a:solidFill>
                  <a:schemeClr val="tx1"/>
                </a:solidFill>
                <a:latin typeface="Helvetic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Helvetic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Helvetic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Helvetic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Helvetica" charset="0"/>
                <a:ea typeface="MS PGothic" charset="0"/>
                <a:cs typeface="MS PGothic" charset="0"/>
              </a:defRPr>
            </a:lvl9pPr>
          </a:lstStyle>
          <a:p>
            <a:pPr algn="ctr" eaLnBrk="1" hangingPunct="1"/>
            <a:r>
              <a:rPr lang="en-US" sz="1650"/>
              <a:t>Texton Maps</a:t>
            </a:r>
          </a:p>
        </p:txBody>
      </p:sp>
      <p:sp>
        <p:nvSpPr>
          <p:cNvPr id="72712" name="TextBox 15"/>
          <p:cNvSpPr txBox="1">
            <a:spLocks noChangeArrowheads="1"/>
          </p:cNvSpPr>
          <p:nvPr/>
        </p:nvSpPr>
        <p:spPr bwMode="auto">
          <a:xfrm>
            <a:off x="4719639" y="3257550"/>
            <a:ext cx="5997575" cy="6001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Helvetica" charset="0"/>
                <a:ea typeface="MS PGothic" charset="0"/>
                <a:cs typeface="MS PGothic" charset="0"/>
              </a:defRPr>
            </a:lvl1pPr>
            <a:lvl2pPr marL="742950" indent="-285750" eaLnBrk="0" hangingPunct="0">
              <a:defRPr sz="2400">
                <a:solidFill>
                  <a:schemeClr val="tx1"/>
                </a:solidFill>
                <a:latin typeface="Helvetica" charset="0"/>
                <a:ea typeface="MS PGothic" charset="0"/>
                <a:cs typeface="MS PGothic" charset="0"/>
              </a:defRPr>
            </a:lvl2pPr>
            <a:lvl3pPr marL="1143000" indent="-228600" eaLnBrk="0" hangingPunct="0">
              <a:defRPr sz="2400">
                <a:solidFill>
                  <a:schemeClr val="tx1"/>
                </a:solidFill>
                <a:latin typeface="Helvetica" charset="0"/>
                <a:ea typeface="MS PGothic" charset="0"/>
                <a:cs typeface="MS PGothic" charset="0"/>
              </a:defRPr>
            </a:lvl3pPr>
            <a:lvl4pPr marL="1600200" indent="-228600" eaLnBrk="0" hangingPunct="0">
              <a:defRPr sz="2400">
                <a:solidFill>
                  <a:schemeClr val="tx1"/>
                </a:solidFill>
                <a:latin typeface="Helvetica" charset="0"/>
                <a:ea typeface="MS PGothic" charset="0"/>
                <a:cs typeface="MS PGothic" charset="0"/>
              </a:defRPr>
            </a:lvl4pPr>
            <a:lvl5pPr marL="2057400" indent="-228600" eaLnBrk="0" hangingPunct="0">
              <a:defRPr sz="2400">
                <a:solidFill>
                  <a:schemeClr val="tx1"/>
                </a:solidFill>
                <a:latin typeface="Helvetic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Helvetic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Helvetic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Helvetic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Helvetica" charset="0"/>
                <a:ea typeface="MS PGothic" charset="0"/>
                <a:cs typeface="MS PGothic" charset="0"/>
              </a:defRPr>
            </a:lvl9pPr>
          </a:lstStyle>
          <a:p>
            <a:pPr algn="ctr" eaLnBrk="1" hangingPunct="1"/>
            <a:r>
              <a:rPr lang="en-US" sz="1650"/>
              <a:t>CIELAB </a:t>
            </a:r>
          </a:p>
          <a:p>
            <a:pPr algn="ctr" eaLnBrk="1" hangingPunct="1"/>
            <a:r>
              <a:rPr lang="en-US" sz="1650"/>
              <a:t>Color Histograms</a:t>
            </a:r>
          </a:p>
        </p:txBody>
      </p:sp>
      <p:sp>
        <p:nvSpPr>
          <p:cNvPr id="72713" name="TextBox 16"/>
          <p:cNvSpPr txBox="1">
            <a:spLocks noChangeArrowheads="1"/>
          </p:cNvSpPr>
          <p:nvPr/>
        </p:nvSpPr>
        <p:spPr bwMode="auto">
          <a:xfrm>
            <a:off x="373063" y="1609726"/>
            <a:ext cx="2133600" cy="3924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Helvetica" charset="0"/>
                <a:ea typeface="MS PGothic" charset="0"/>
                <a:cs typeface="MS PGothic" charset="0"/>
              </a:defRPr>
            </a:lvl1pPr>
            <a:lvl2pPr marL="742950" indent="-285750" eaLnBrk="0" hangingPunct="0">
              <a:defRPr sz="2400">
                <a:solidFill>
                  <a:schemeClr val="tx1"/>
                </a:solidFill>
                <a:latin typeface="Helvetica" charset="0"/>
                <a:ea typeface="MS PGothic" charset="0"/>
                <a:cs typeface="MS PGothic" charset="0"/>
              </a:defRPr>
            </a:lvl2pPr>
            <a:lvl3pPr marL="1143000" indent="-228600" eaLnBrk="0" hangingPunct="0">
              <a:defRPr sz="2400">
                <a:solidFill>
                  <a:schemeClr val="tx1"/>
                </a:solidFill>
                <a:latin typeface="Helvetica" charset="0"/>
                <a:ea typeface="MS PGothic" charset="0"/>
                <a:cs typeface="MS PGothic" charset="0"/>
              </a:defRPr>
            </a:lvl3pPr>
            <a:lvl4pPr marL="1600200" indent="-228600" eaLnBrk="0" hangingPunct="0">
              <a:defRPr sz="2400">
                <a:solidFill>
                  <a:schemeClr val="tx1"/>
                </a:solidFill>
                <a:latin typeface="Helvetica" charset="0"/>
                <a:ea typeface="MS PGothic" charset="0"/>
                <a:cs typeface="MS PGothic" charset="0"/>
              </a:defRPr>
            </a:lvl4pPr>
            <a:lvl5pPr marL="2057400" indent="-228600" eaLnBrk="0" hangingPunct="0">
              <a:defRPr sz="2400">
                <a:solidFill>
                  <a:schemeClr val="tx1"/>
                </a:solidFill>
                <a:latin typeface="Helvetic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Helvetic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Helvetic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Helvetic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Helvetica" charset="0"/>
                <a:ea typeface="MS PGothic" charset="0"/>
                <a:cs typeface="MS PGothic" charset="0"/>
              </a:defRPr>
            </a:lvl9pPr>
          </a:lstStyle>
          <a:p>
            <a:pPr algn="ctr" eaLnBrk="1" hangingPunct="1"/>
            <a:r>
              <a:rPr lang="en-US" sz="1950"/>
              <a:t>Image Features</a:t>
            </a:r>
          </a:p>
        </p:txBody>
      </p:sp>
      <p:grpSp>
        <p:nvGrpSpPr>
          <p:cNvPr id="72714" name="Group 17"/>
          <p:cNvGrpSpPr>
            <a:grpSpLocks/>
          </p:cNvGrpSpPr>
          <p:nvPr/>
        </p:nvGrpSpPr>
        <p:grpSpPr bwMode="auto">
          <a:xfrm>
            <a:off x="2376489" y="857251"/>
            <a:ext cx="6729412" cy="2432447"/>
            <a:chOff x="0" y="-338120"/>
            <a:chExt cx="11948838" cy="7196120"/>
          </a:xfrm>
        </p:grpSpPr>
        <p:pic>
          <p:nvPicPr>
            <p:cNvPr id="2868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4"/>
              <a:ext cx="8154750" cy="68579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sp>
          <p:nvSpPr>
            <p:cNvPr id="72716" name="TextBox 19"/>
            <p:cNvSpPr txBox="1">
              <a:spLocks noChangeArrowheads="1"/>
            </p:cNvSpPr>
            <p:nvPr/>
          </p:nvSpPr>
          <p:spPr bwMode="auto">
            <a:xfrm>
              <a:off x="7763300" y="-338120"/>
              <a:ext cx="2133601" cy="13657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Helvetica" charset="0"/>
                  <a:ea typeface="MS PGothic" charset="0"/>
                  <a:cs typeface="MS PGothic" charset="0"/>
                </a:defRPr>
              </a:lvl1pPr>
              <a:lvl2pPr marL="742950" indent="-285750" eaLnBrk="0" hangingPunct="0">
                <a:defRPr sz="2400">
                  <a:solidFill>
                    <a:schemeClr val="tx1"/>
                  </a:solidFill>
                  <a:latin typeface="Helvetica" charset="0"/>
                  <a:ea typeface="MS PGothic" charset="0"/>
                  <a:cs typeface="MS PGothic" charset="0"/>
                </a:defRPr>
              </a:lvl2pPr>
              <a:lvl3pPr marL="1143000" indent="-228600" eaLnBrk="0" hangingPunct="0">
                <a:defRPr sz="2400">
                  <a:solidFill>
                    <a:schemeClr val="tx1"/>
                  </a:solidFill>
                  <a:latin typeface="Helvetica" charset="0"/>
                  <a:ea typeface="MS PGothic" charset="0"/>
                  <a:cs typeface="MS PGothic" charset="0"/>
                </a:defRPr>
              </a:lvl3pPr>
              <a:lvl4pPr marL="1600200" indent="-228600" eaLnBrk="0" hangingPunct="0">
                <a:defRPr sz="2400">
                  <a:solidFill>
                    <a:schemeClr val="tx1"/>
                  </a:solidFill>
                  <a:latin typeface="Helvetica" charset="0"/>
                  <a:ea typeface="MS PGothic" charset="0"/>
                  <a:cs typeface="MS PGothic" charset="0"/>
                </a:defRPr>
              </a:lvl4pPr>
              <a:lvl5pPr marL="2057400" indent="-228600" eaLnBrk="0" hangingPunct="0">
                <a:defRPr sz="2400">
                  <a:solidFill>
                    <a:schemeClr val="tx1"/>
                  </a:solidFill>
                  <a:latin typeface="Helvetic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Helvetic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Helvetic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Helvetic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Helvetica" charset="0"/>
                  <a:ea typeface="MS PGothic" charset="0"/>
                  <a:cs typeface="MS PGothic" charset="0"/>
                </a:defRPr>
              </a:lvl9pPr>
            </a:lstStyle>
            <a:p>
              <a:pPr eaLnBrk="1" hangingPunct="1"/>
              <a:r>
                <a:rPr lang="en-US"/>
                <a:t>Sky</a:t>
              </a:r>
            </a:p>
          </p:txBody>
        </p:sp>
        <p:sp>
          <p:nvSpPr>
            <p:cNvPr id="72717" name="TextBox 20"/>
            <p:cNvSpPr txBox="1">
              <a:spLocks noChangeArrowheads="1"/>
            </p:cNvSpPr>
            <p:nvPr/>
          </p:nvSpPr>
          <p:spPr bwMode="auto">
            <a:xfrm>
              <a:off x="7687102" y="1169409"/>
              <a:ext cx="3999563" cy="13657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Helvetica" charset="0"/>
                  <a:ea typeface="MS PGothic" charset="0"/>
                  <a:cs typeface="MS PGothic" charset="0"/>
                </a:defRPr>
              </a:lvl1pPr>
              <a:lvl2pPr marL="742950" indent="-285750" eaLnBrk="0" hangingPunct="0">
                <a:defRPr sz="2400">
                  <a:solidFill>
                    <a:schemeClr val="tx1"/>
                  </a:solidFill>
                  <a:latin typeface="Helvetica" charset="0"/>
                  <a:ea typeface="MS PGothic" charset="0"/>
                  <a:cs typeface="MS PGothic" charset="0"/>
                </a:defRPr>
              </a:lvl2pPr>
              <a:lvl3pPr marL="1143000" indent="-228600" eaLnBrk="0" hangingPunct="0">
                <a:defRPr sz="2400">
                  <a:solidFill>
                    <a:schemeClr val="tx1"/>
                  </a:solidFill>
                  <a:latin typeface="Helvetica" charset="0"/>
                  <a:ea typeface="MS PGothic" charset="0"/>
                  <a:cs typeface="MS PGothic" charset="0"/>
                </a:defRPr>
              </a:lvl3pPr>
              <a:lvl4pPr marL="1600200" indent="-228600" eaLnBrk="0" hangingPunct="0">
                <a:defRPr sz="2400">
                  <a:solidFill>
                    <a:schemeClr val="tx1"/>
                  </a:solidFill>
                  <a:latin typeface="Helvetica" charset="0"/>
                  <a:ea typeface="MS PGothic" charset="0"/>
                  <a:cs typeface="MS PGothic" charset="0"/>
                </a:defRPr>
              </a:lvl4pPr>
              <a:lvl5pPr marL="2057400" indent="-228600" eaLnBrk="0" hangingPunct="0">
                <a:defRPr sz="2400">
                  <a:solidFill>
                    <a:schemeClr val="tx1"/>
                  </a:solidFill>
                  <a:latin typeface="Helvetic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Helvetic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Helvetic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Helvetic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Helvetica" charset="0"/>
                  <a:ea typeface="MS PGothic" charset="0"/>
                  <a:cs typeface="MS PGothic" charset="0"/>
                </a:defRPr>
              </a:lvl9pPr>
            </a:lstStyle>
            <a:p>
              <a:pPr eaLnBrk="1" hangingPunct="1"/>
              <a:r>
                <a:rPr lang="en-US"/>
                <a:t>Building</a:t>
              </a:r>
            </a:p>
          </p:txBody>
        </p:sp>
        <p:sp>
          <p:nvSpPr>
            <p:cNvPr id="72718" name="TextBox 21"/>
            <p:cNvSpPr txBox="1">
              <a:spLocks noChangeArrowheads="1"/>
            </p:cNvSpPr>
            <p:nvPr/>
          </p:nvSpPr>
          <p:spPr bwMode="auto">
            <a:xfrm>
              <a:off x="7687102" y="3135855"/>
              <a:ext cx="3585183" cy="13657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Helvetica" charset="0"/>
                  <a:ea typeface="MS PGothic" charset="0"/>
                  <a:cs typeface="MS PGothic" charset="0"/>
                </a:defRPr>
              </a:lvl1pPr>
              <a:lvl2pPr marL="742950" indent="-285750" eaLnBrk="0" hangingPunct="0">
                <a:defRPr sz="2400">
                  <a:solidFill>
                    <a:schemeClr val="tx1"/>
                  </a:solidFill>
                  <a:latin typeface="Helvetica" charset="0"/>
                  <a:ea typeface="MS PGothic" charset="0"/>
                  <a:cs typeface="MS PGothic" charset="0"/>
                </a:defRPr>
              </a:lvl2pPr>
              <a:lvl3pPr marL="1143000" indent="-228600" eaLnBrk="0" hangingPunct="0">
                <a:defRPr sz="2400">
                  <a:solidFill>
                    <a:schemeClr val="tx1"/>
                  </a:solidFill>
                  <a:latin typeface="Helvetica" charset="0"/>
                  <a:ea typeface="MS PGothic" charset="0"/>
                  <a:cs typeface="MS PGothic" charset="0"/>
                </a:defRPr>
              </a:lvl3pPr>
              <a:lvl4pPr marL="1600200" indent="-228600" eaLnBrk="0" hangingPunct="0">
                <a:defRPr sz="2400">
                  <a:solidFill>
                    <a:schemeClr val="tx1"/>
                  </a:solidFill>
                  <a:latin typeface="Helvetica" charset="0"/>
                  <a:ea typeface="MS PGothic" charset="0"/>
                  <a:cs typeface="MS PGothic" charset="0"/>
                </a:defRPr>
              </a:lvl4pPr>
              <a:lvl5pPr marL="2057400" indent="-228600" eaLnBrk="0" hangingPunct="0">
                <a:defRPr sz="2400">
                  <a:solidFill>
                    <a:schemeClr val="tx1"/>
                  </a:solidFill>
                  <a:latin typeface="Helvetic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Helvetic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Helvetic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Helvetic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Helvetica" charset="0"/>
                  <a:ea typeface="MS PGothic" charset="0"/>
                  <a:cs typeface="MS PGothic" charset="0"/>
                </a:defRPr>
              </a:lvl9pPr>
            </a:lstStyle>
            <a:p>
              <a:pPr eaLnBrk="1" hangingPunct="1"/>
              <a:r>
                <a:rPr lang="en-US"/>
                <a:t>Ground</a:t>
              </a:r>
            </a:p>
          </p:txBody>
        </p:sp>
        <p:sp>
          <p:nvSpPr>
            <p:cNvPr id="72719" name="TextBox 22"/>
            <p:cNvSpPr txBox="1">
              <a:spLocks noChangeArrowheads="1"/>
            </p:cNvSpPr>
            <p:nvPr/>
          </p:nvSpPr>
          <p:spPr bwMode="auto">
            <a:xfrm>
              <a:off x="7763300" y="4674607"/>
              <a:ext cx="4185538" cy="13657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Helvetica" charset="0"/>
                  <a:ea typeface="MS PGothic" charset="0"/>
                  <a:cs typeface="MS PGothic" charset="0"/>
                </a:defRPr>
              </a:lvl1pPr>
              <a:lvl2pPr marL="742950" indent="-285750" eaLnBrk="0" hangingPunct="0">
                <a:defRPr sz="2400">
                  <a:solidFill>
                    <a:schemeClr val="tx1"/>
                  </a:solidFill>
                  <a:latin typeface="Helvetica" charset="0"/>
                  <a:ea typeface="MS PGothic" charset="0"/>
                  <a:cs typeface="MS PGothic" charset="0"/>
                </a:defRPr>
              </a:lvl2pPr>
              <a:lvl3pPr marL="1143000" indent="-228600" eaLnBrk="0" hangingPunct="0">
                <a:defRPr sz="2400">
                  <a:solidFill>
                    <a:schemeClr val="tx1"/>
                  </a:solidFill>
                  <a:latin typeface="Helvetica" charset="0"/>
                  <a:ea typeface="MS PGothic" charset="0"/>
                  <a:cs typeface="MS PGothic" charset="0"/>
                </a:defRPr>
              </a:lvl3pPr>
              <a:lvl4pPr marL="1600200" indent="-228600" eaLnBrk="0" hangingPunct="0">
                <a:defRPr sz="2400">
                  <a:solidFill>
                    <a:schemeClr val="tx1"/>
                  </a:solidFill>
                  <a:latin typeface="Helvetica" charset="0"/>
                  <a:ea typeface="MS PGothic" charset="0"/>
                  <a:cs typeface="MS PGothic" charset="0"/>
                </a:defRPr>
              </a:lvl4pPr>
              <a:lvl5pPr marL="2057400" indent="-228600" eaLnBrk="0" hangingPunct="0">
                <a:defRPr sz="2400">
                  <a:solidFill>
                    <a:schemeClr val="tx1"/>
                  </a:solidFill>
                  <a:latin typeface="Helvetic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Helvetic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Helvetic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Helvetic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Helvetica" charset="0"/>
                  <a:ea typeface="MS PGothic" charset="0"/>
                  <a:cs typeface="MS PGothic" charset="0"/>
                </a:defRPr>
              </a:lvl9pPr>
            </a:lstStyle>
            <a:p>
              <a:pPr eaLnBrk="1" hangingPunct="1"/>
              <a:r>
                <a:rPr lang="en-US"/>
                <a:t>Trees</a:t>
              </a:r>
            </a:p>
          </p:txBody>
        </p:sp>
      </p:grpSp>
    </p:spTree>
    <p:extLst>
      <p:ext uri="{BB962C8B-B14F-4D97-AF65-F5344CB8AC3E}">
        <p14:creationId xmlns:p14="http://schemas.microsoft.com/office/powerpoint/2010/main" val="1081854991"/>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46250" y="841375"/>
            <a:ext cx="5568950" cy="5864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7826" name="TextBox 11"/>
          <p:cNvSpPr txBox="1">
            <a:spLocks noChangeArrowheads="1"/>
          </p:cNvSpPr>
          <p:nvPr/>
        </p:nvSpPr>
        <p:spPr bwMode="auto">
          <a:xfrm>
            <a:off x="-114300" y="152400"/>
            <a:ext cx="9626600" cy="61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Helvetica" charset="0"/>
                <a:ea typeface="MS PGothic" pitchFamily="34" charset="-128"/>
              </a:defRPr>
            </a:lvl1pPr>
            <a:lvl2pPr marL="742950" indent="-285750" eaLnBrk="0" hangingPunct="0">
              <a:defRPr sz="2400">
                <a:solidFill>
                  <a:schemeClr val="tx1"/>
                </a:solidFill>
                <a:latin typeface="Helvetica" charset="0"/>
                <a:ea typeface="MS PGothic" pitchFamily="34" charset="-128"/>
              </a:defRPr>
            </a:lvl2pPr>
            <a:lvl3pPr marL="1143000" indent="-228600" eaLnBrk="0" hangingPunct="0">
              <a:defRPr sz="2400">
                <a:solidFill>
                  <a:schemeClr val="tx1"/>
                </a:solidFill>
                <a:latin typeface="Helvetica" charset="0"/>
                <a:ea typeface="MS PGothic" pitchFamily="34" charset="-128"/>
              </a:defRPr>
            </a:lvl3pPr>
            <a:lvl4pPr marL="1600200" indent="-228600" eaLnBrk="0" hangingPunct="0">
              <a:defRPr sz="2400">
                <a:solidFill>
                  <a:schemeClr val="tx1"/>
                </a:solidFill>
                <a:latin typeface="Helvetica" charset="0"/>
                <a:ea typeface="MS PGothic" pitchFamily="34" charset="-128"/>
              </a:defRPr>
            </a:lvl4pPr>
            <a:lvl5pPr marL="2057400" indent="-228600" eaLnBrk="0" hangingPunct="0">
              <a:defRPr sz="2400">
                <a:solidFill>
                  <a:schemeClr val="tx1"/>
                </a:solidFill>
                <a:latin typeface="Helvetica" charset="0"/>
                <a:ea typeface="MS PGothic" pitchFamily="34" charset="-128"/>
              </a:defRPr>
            </a:lvl5pPr>
            <a:lvl6pPr marL="2514600" indent="-228600" eaLnBrk="0" fontAlgn="base" hangingPunct="0">
              <a:spcBef>
                <a:spcPct val="0"/>
              </a:spcBef>
              <a:spcAft>
                <a:spcPct val="0"/>
              </a:spcAft>
              <a:defRPr sz="2400">
                <a:solidFill>
                  <a:schemeClr val="tx1"/>
                </a:solidFill>
                <a:latin typeface="Helvetica" charset="0"/>
                <a:ea typeface="MS PGothic" pitchFamily="34" charset="-128"/>
              </a:defRPr>
            </a:lvl6pPr>
            <a:lvl7pPr marL="2971800" indent="-228600" eaLnBrk="0" fontAlgn="base" hangingPunct="0">
              <a:spcBef>
                <a:spcPct val="0"/>
              </a:spcBef>
              <a:spcAft>
                <a:spcPct val="0"/>
              </a:spcAft>
              <a:defRPr sz="2400">
                <a:solidFill>
                  <a:schemeClr val="tx1"/>
                </a:solidFill>
                <a:latin typeface="Helvetica" charset="0"/>
                <a:ea typeface="MS PGothic" pitchFamily="34" charset="-128"/>
              </a:defRPr>
            </a:lvl7pPr>
            <a:lvl8pPr marL="3429000" indent="-228600" eaLnBrk="0" fontAlgn="base" hangingPunct="0">
              <a:spcBef>
                <a:spcPct val="0"/>
              </a:spcBef>
              <a:spcAft>
                <a:spcPct val="0"/>
              </a:spcAft>
              <a:defRPr sz="2400">
                <a:solidFill>
                  <a:schemeClr val="tx1"/>
                </a:solidFill>
                <a:latin typeface="Helvetica" charset="0"/>
                <a:ea typeface="MS PGothic" pitchFamily="34" charset="-128"/>
              </a:defRPr>
            </a:lvl8pPr>
            <a:lvl9pPr marL="3886200" indent="-228600" eaLnBrk="0" fontAlgn="base" hangingPunct="0">
              <a:spcBef>
                <a:spcPct val="0"/>
              </a:spcBef>
              <a:spcAft>
                <a:spcPct val="0"/>
              </a:spcAft>
              <a:defRPr sz="2400">
                <a:solidFill>
                  <a:schemeClr val="tx1"/>
                </a:solidFill>
                <a:latin typeface="Helvetica" charset="0"/>
                <a:ea typeface="MS PGothic" pitchFamily="34" charset="-128"/>
              </a:defRPr>
            </a:lvl9pPr>
          </a:lstStyle>
          <a:p>
            <a:pPr algn="ctr" eaLnBrk="1" hangingPunct="1">
              <a:defRPr/>
            </a:pPr>
            <a:r>
              <a:rPr lang="en-US" sz="3400" dirty="0">
                <a:latin typeface="+mj-lt"/>
                <a:cs typeface="+mn-cs"/>
              </a:rPr>
              <a:t>Prediction Performance</a:t>
            </a:r>
          </a:p>
        </p:txBody>
      </p:sp>
      <p:sp>
        <p:nvSpPr>
          <p:cNvPr id="74755" name="Rectangle 3"/>
          <p:cNvSpPr>
            <a:spLocks noChangeArrowheads="1"/>
          </p:cNvSpPr>
          <p:nvPr/>
        </p:nvSpPr>
        <p:spPr bwMode="auto">
          <a:xfrm>
            <a:off x="2362200" y="1143000"/>
            <a:ext cx="2451100" cy="681038"/>
          </a:xfrm>
          <a:prstGeom prst="rect">
            <a:avLst/>
          </a:prstGeom>
          <a:solidFill>
            <a:schemeClr val="bg1"/>
          </a:solidFill>
          <a:ln>
            <a:noFill/>
          </a:ln>
          <a:extLst>
            <a:ext uri="{91240B29-F687-4f45-9708-019B960494DF}">
              <a14:hiddenLine xmlns:a14="http://schemas.microsoft.com/office/drawing/2010/main" xmlns="" w="25400">
                <a:solidFill>
                  <a:srgbClr val="000000"/>
                </a:solidFill>
                <a:round/>
                <a:headEnd/>
                <a:tailEnd/>
              </a14:hiddenLine>
            </a:ext>
          </a:extLst>
        </p:spPr>
        <p:txBody>
          <a:bodyPr/>
          <a:lstStyle/>
          <a:p>
            <a:pPr algn="ctr"/>
            <a:endParaRPr lang="en-US" sz="4000">
              <a:solidFill>
                <a:srgbClr val="000000"/>
              </a:solidFill>
              <a:latin typeface="Gill Sans" charset="0"/>
              <a:ea typeface="ヒラギノ角ゴ ProN W3" charset="0"/>
              <a:cs typeface="ヒラギノ角ゴ ProN W3" charset="0"/>
              <a:sym typeface="Gill Sans" charset="0"/>
            </a:endParaRPr>
          </a:p>
        </p:txBody>
      </p:sp>
      <p:sp>
        <p:nvSpPr>
          <p:cNvPr id="74756" name="TextBox 4"/>
          <p:cNvSpPr txBox="1">
            <a:spLocks noChangeArrowheads="1"/>
          </p:cNvSpPr>
          <p:nvPr/>
        </p:nvSpPr>
        <p:spPr bwMode="auto">
          <a:xfrm>
            <a:off x="2514600" y="1122363"/>
            <a:ext cx="3708400" cy="706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Helvetica" charset="0"/>
                <a:ea typeface="MS PGothic" charset="0"/>
                <a:cs typeface="MS PGothic" charset="0"/>
              </a:defRPr>
            </a:lvl1pPr>
            <a:lvl2pPr marL="742950" indent="-285750" eaLnBrk="0" hangingPunct="0">
              <a:defRPr sz="2400">
                <a:solidFill>
                  <a:schemeClr val="tx1"/>
                </a:solidFill>
                <a:latin typeface="Helvetica" charset="0"/>
                <a:ea typeface="MS PGothic" charset="0"/>
                <a:cs typeface="MS PGothic" charset="0"/>
              </a:defRPr>
            </a:lvl2pPr>
            <a:lvl3pPr marL="1143000" indent="-228600" eaLnBrk="0" hangingPunct="0">
              <a:defRPr sz="2400">
                <a:solidFill>
                  <a:schemeClr val="tx1"/>
                </a:solidFill>
                <a:latin typeface="Helvetica" charset="0"/>
                <a:ea typeface="MS PGothic" charset="0"/>
                <a:cs typeface="MS PGothic" charset="0"/>
              </a:defRPr>
            </a:lvl3pPr>
            <a:lvl4pPr marL="1600200" indent="-228600" eaLnBrk="0" hangingPunct="0">
              <a:defRPr sz="2400">
                <a:solidFill>
                  <a:schemeClr val="tx1"/>
                </a:solidFill>
                <a:latin typeface="Helvetica" charset="0"/>
                <a:ea typeface="MS PGothic" charset="0"/>
                <a:cs typeface="MS PGothic" charset="0"/>
              </a:defRPr>
            </a:lvl4pPr>
            <a:lvl5pPr marL="2057400" indent="-228600" eaLnBrk="0" hangingPunct="0">
              <a:defRPr sz="2400">
                <a:solidFill>
                  <a:schemeClr val="tx1"/>
                </a:solidFill>
                <a:latin typeface="Helvetic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Helvetic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Helvetic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Helvetic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Helvetica" charset="0"/>
                <a:ea typeface="MS PGothic" charset="0"/>
                <a:cs typeface="MS PGothic" charset="0"/>
              </a:defRPr>
            </a:lvl9pPr>
          </a:lstStyle>
          <a:p>
            <a:pPr eaLnBrk="1" hangingPunct="1"/>
            <a:r>
              <a:rPr lang="en-US" sz="4000" b="1"/>
              <a:t>R</a:t>
            </a:r>
            <a:r>
              <a:rPr lang="en-US" sz="4000" b="1" baseline="30000"/>
              <a:t>2</a:t>
            </a:r>
            <a:r>
              <a:rPr lang="en-US" sz="4000" b="1"/>
              <a:t> = 0.54</a:t>
            </a:r>
          </a:p>
        </p:txBody>
      </p:sp>
      <p:sp>
        <p:nvSpPr>
          <p:cNvPr id="2" name="Rectangle 1"/>
          <p:cNvSpPr/>
          <p:nvPr/>
        </p:nvSpPr>
        <p:spPr>
          <a:xfrm>
            <a:off x="4699000" y="5257800"/>
            <a:ext cx="23876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4758" name="TextBox 2"/>
          <p:cNvSpPr txBox="1">
            <a:spLocks noChangeArrowheads="1"/>
          </p:cNvSpPr>
          <p:nvPr/>
        </p:nvSpPr>
        <p:spPr bwMode="auto">
          <a:xfrm>
            <a:off x="4699000" y="5573713"/>
            <a:ext cx="240347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Helvetica" charset="0"/>
                <a:ea typeface="MS PGothic" charset="0"/>
                <a:cs typeface="MS PGothic" charset="0"/>
              </a:defRPr>
            </a:lvl1pPr>
            <a:lvl2pPr marL="742950" indent="-285750" eaLnBrk="0" hangingPunct="0">
              <a:defRPr sz="2400">
                <a:solidFill>
                  <a:schemeClr val="tx1"/>
                </a:solidFill>
                <a:latin typeface="Helvetica" charset="0"/>
                <a:ea typeface="MS PGothic" charset="0"/>
                <a:cs typeface="MS PGothic" charset="0"/>
              </a:defRPr>
            </a:lvl2pPr>
            <a:lvl3pPr marL="1143000" indent="-228600" eaLnBrk="0" hangingPunct="0">
              <a:defRPr sz="2400">
                <a:solidFill>
                  <a:schemeClr val="tx1"/>
                </a:solidFill>
                <a:latin typeface="Helvetica" charset="0"/>
                <a:ea typeface="MS PGothic" charset="0"/>
                <a:cs typeface="MS PGothic" charset="0"/>
              </a:defRPr>
            </a:lvl3pPr>
            <a:lvl4pPr marL="1600200" indent="-228600" eaLnBrk="0" hangingPunct="0">
              <a:defRPr sz="2400">
                <a:solidFill>
                  <a:schemeClr val="tx1"/>
                </a:solidFill>
                <a:latin typeface="Helvetica" charset="0"/>
                <a:ea typeface="MS PGothic" charset="0"/>
                <a:cs typeface="MS PGothic" charset="0"/>
              </a:defRPr>
            </a:lvl4pPr>
            <a:lvl5pPr marL="2057400" indent="-228600" eaLnBrk="0" hangingPunct="0">
              <a:defRPr sz="2400">
                <a:solidFill>
                  <a:schemeClr val="tx1"/>
                </a:solidFill>
                <a:latin typeface="Helvetic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Helvetic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Helvetic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Helvetic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Helvetica" charset="0"/>
                <a:ea typeface="MS PGothic" charset="0"/>
                <a:cs typeface="MS PGothic" charset="0"/>
              </a:defRPr>
            </a:lvl9pPr>
          </a:lstStyle>
          <a:p>
            <a:pPr eaLnBrk="1" hangingPunct="1"/>
            <a:r>
              <a:rPr lang="en-US" sz="1800"/>
              <a:t>Predicted Streetscore</a:t>
            </a:r>
          </a:p>
        </p:txBody>
      </p:sp>
      <p:sp>
        <p:nvSpPr>
          <p:cNvPr id="74759" name="TextBox 7"/>
          <p:cNvSpPr txBox="1">
            <a:spLocks noChangeArrowheads="1"/>
          </p:cNvSpPr>
          <p:nvPr/>
        </p:nvSpPr>
        <p:spPr bwMode="auto">
          <a:xfrm>
            <a:off x="4724400" y="5257800"/>
            <a:ext cx="189388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Helvetica" charset="0"/>
                <a:ea typeface="MS PGothic" charset="0"/>
                <a:cs typeface="MS PGothic" charset="0"/>
              </a:defRPr>
            </a:lvl1pPr>
            <a:lvl2pPr marL="742950" indent="-285750" eaLnBrk="0" hangingPunct="0">
              <a:defRPr sz="2400">
                <a:solidFill>
                  <a:schemeClr val="tx1"/>
                </a:solidFill>
                <a:latin typeface="Helvetica" charset="0"/>
                <a:ea typeface="MS PGothic" charset="0"/>
                <a:cs typeface="MS PGothic" charset="0"/>
              </a:defRPr>
            </a:lvl2pPr>
            <a:lvl3pPr marL="1143000" indent="-228600" eaLnBrk="0" hangingPunct="0">
              <a:defRPr sz="2400">
                <a:solidFill>
                  <a:schemeClr val="tx1"/>
                </a:solidFill>
                <a:latin typeface="Helvetica" charset="0"/>
                <a:ea typeface="MS PGothic" charset="0"/>
                <a:cs typeface="MS PGothic" charset="0"/>
              </a:defRPr>
            </a:lvl3pPr>
            <a:lvl4pPr marL="1600200" indent="-228600" eaLnBrk="0" hangingPunct="0">
              <a:defRPr sz="2400">
                <a:solidFill>
                  <a:schemeClr val="tx1"/>
                </a:solidFill>
                <a:latin typeface="Helvetica" charset="0"/>
                <a:ea typeface="MS PGothic" charset="0"/>
                <a:cs typeface="MS PGothic" charset="0"/>
              </a:defRPr>
            </a:lvl4pPr>
            <a:lvl5pPr marL="2057400" indent="-228600" eaLnBrk="0" hangingPunct="0">
              <a:defRPr sz="2400">
                <a:solidFill>
                  <a:schemeClr val="tx1"/>
                </a:solidFill>
                <a:latin typeface="Helvetic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Helvetic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Helvetic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Helvetic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Helvetica" charset="0"/>
                <a:ea typeface="MS PGothic" charset="0"/>
                <a:cs typeface="MS PGothic" charset="0"/>
              </a:defRPr>
            </a:lvl9pPr>
          </a:lstStyle>
          <a:p>
            <a:pPr eaLnBrk="1" hangingPunct="1"/>
            <a:r>
              <a:rPr lang="en-US" sz="1800"/>
              <a:t>True Streetscore</a:t>
            </a:r>
          </a:p>
        </p:txBody>
      </p:sp>
    </p:spTree>
    <p:extLst>
      <p:ext uri="{BB962C8B-B14F-4D97-AF65-F5344CB8AC3E}">
        <p14:creationId xmlns:p14="http://schemas.microsoft.com/office/powerpoint/2010/main" val="299953878"/>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089" name="Group 8"/>
          <p:cNvGrpSpPr>
            <a:grpSpLocks noChangeAspect="1"/>
          </p:cNvGrpSpPr>
          <p:nvPr/>
        </p:nvGrpSpPr>
        <p:grpSpPr bwMode="auto">
          <a:xfrm>
            <a:off x="228600" y="810816"/>
            <a:ext cx="9296400" cy="3761185"/>
            <a:chOff x="474373" y="1027734"/>
            <a:chExt cx="8853712" cy="3582629"/>
          </a:xfrm>
        </p:grpSpPr>
        <p:grpSp>
          <p:nvGrpSpPr>
            <p:cNvPr id="89091" name="Group 7"/>
            <p:cNvGrpSpPr>
              <a:grpSpLocks/>
            </p:cNvGrpSpPr>
            <p:nvPr/>
          </p:nvGrpSpPr>
          <p:grpSpPr bwMode="auto">
            <a:xfrm>
              <a:off x="474373" y="1172219"/>
              <a:ext cx="8208623" cy="3438144"/>
              <a:chOff x="474373" y="1172219"/>
              <a:chExt cx="8208623" cy="3438144"/>
            </a:xfrm>
          </p:grpSpPr>
          <p:pic>
            <p:nvPicPr>
              <p:cNvPr id="8909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4373" y="1172728"/>
                <a:ext cx="2421227" cy="3437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9097"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1172219"/>
                <a:ext cx="2358396" cy="3438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89098" name="Group 6"/>
              <p:cNvGrpSpPr>
                <a:grpSpLocks/>
              </p:cNvGrpSpPr>
              <p:nvPr/>
            </p:nvGrpSpPr>
            <p:grpSpPr bwMode="auto">
              <a:xfrm>
                <a:off x="3048000" y="1172219"/>
                <a:ext cx="3081528" cy="3438144"/>
                <a:chOff x="5181600" y="1123950"/>
                <a:chExt cx="3276600" cy="3657600"/>
              </a:xfrm>
            </p:grpSpPr>
            <p:pic>
              <p:nvPicPr>
                <p:cNvPr id="89099"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1123950"/>
                  <a:ext cx="3276600" cy="177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9100"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184648" y="2976461"/>
                  <a:ext cx="3273552" cy="18050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sp>
          <p:nvSpPr>
            <p:cNvPr id="89092" name="TextBox 13"/>
            <p:cNvSpPr txBox="1">
              <a:spLocks noChangeArrowheads="1"/>
            </p:cNvSpPr>
            <p:nvPr/>
          </p:nvSpPr>
          <p:spPr bwMode="auto">
            <a:xfrm>
              <a:off x="619516" y="1047750"/>
              <a:ext cx="2276085" cy="6156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Helvetica" charset="0"/>
                  <a:ea typeface="MS PGothic" charset="0"/>
                  <a:cs typeface="MS PGothic" charset="0"/>
                </a:defRPr>
              </a:lvl1pPr>
              <a:lvl2pPr marL="742950" indent="-285750" eaLnBrk="0" hangingPunct="0">
                <a:defRPr sz="2400">
                  <a:solidFill>
                    <a:schemeClr val="tx1"/>
                  </a:solidFill>
                  <a:latin typeface="Helvetica" charset="0"/>
                  <a:ea typeface="MS PGothic" charset="0"/>
                  <a:cs typeface="MS PGothic" charset="0"/>
                </a:defRPr>
              </a:lvl2pPr>
              <a:lvl3pPr marL="1143000" indent="-228600" eaLnBrk="0" hangingPunct="0">
                <a:defRPr sz="2400">
                  <a:solidFill>
                    <a:schemeClr val="tx1"/>
                  </a:solidFill>
                  <a:latin typeface="Helvetica" charset="0"/>
                  <a:ea typeface="MS PGothic" charset="0"/>
                  <a:cs typeface="MS PGothic" charset="0"/>
                </a:defRPr>
              </a:lvl3pPr>
              <a:lvl4pPr marL="1600200" indent="-228600" eaLnBrk="0" hangingPunct="0">
                <a:defRPr sz="2400">
                  <a:solidFill>
                    <a:schemeClr val="tx1"/>
                  </a:solidFill>
                  <a:latin typeface="Helvetica" charset="0"/>
                  <a:ea typeface="MS PGothic" charset="0"/>
                  <a:cs typeface="MS PGothic" charset="0"/>
                </a:defRPr>
              </a:lvl4pPr>
              <a:lvl5pPr marL="2057400" indent="-228600" eaLnBrk="0" hangingPunct="0">
                <a:defRPr sz="2400">
                  <a:solidFill>
                    <a:schemeClr val="tx1"/>
                  </a:solidFill>
                  <a:latin typeface="Helvetic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Helvetic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Helvetic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Helvetic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Helvetica" charset="0"/>
                  <a:ea typeface="MS PGothic" charset="0"/>
                  <a:cs typeface="MS PGothic" charset="0"/>
                </a:defRPr>
              </a:lvl9pPr>
            </a:lstStyle>
            <a:p>
              <a:pPr algn="r" eaLnBrk="1" hangingPunct="1">
                <a:lnSpc>
                  <a:spcPct val="150000"/>
                </a:lnSpc>
              </a:pPr>
              <a:r>
                <a:rPr lang="en-US"/>
                <a:t>New York</a:t>
              </a:r>
            </a:p>
          </p:txBody>
        </p:sp>
        <p:sp>
          <p:nvSpPr>
            <p:cNvPr id="89093" name="TextBox 14"/>
            <p:cNvSpPr txBox="1">
              <a:spLocks noChangeArrowheads="1"/>
            </p:cNvSpPr>
            <p:nvPr/>
          </p:nvSpPr>
          <p:spPr bwMode="auto">
            <a:xfrm>
              <a:off x="4756087" y="1027734"/>
              <a:ext cx="2276085" cy="6156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Helvetica" charset="0"/>
                  <a:ea typeface="MS PGothic" charset="0"/>
                  <a:cs typeface="MS PGothic" charset="0"/>
                </a:defRPr>
              </a:lvl1pPr>
              <a:lvl2pPr marL="742950" indent="-285750" eaLnBrk="0" hangingPunct="0">
                <a:defRPr sz="2400">
                  <a:solidFill>
                    <a:schemeClr val="tx1"/>
                  </a:solidFill>
                  <a:latin typeface="Helvetica" charset="0"/>
                  <a:ea typeface="MS PGothic" charset="0"/>
                  <a:cs typeface="MS PGothic" charset="0"/>
                </a:defRPr>
              </a:lvl2pPr>
              <a:lvl3pPr marL="1143000" indent="-228600" eaLnBrk="0" hangingPunct="0">
                <a:defRPr sz="2400">
                  <a:solidFill>
                    <a:schemeClr val="tx1"/>
                  </a:solidFill>
                  <a:latin typeface="Helvetica" charset="0"/>
                  <a:ea typeface="MS PGothic" charset="0"/>
                  <a:cs typeface="MS PGothic" charset="0"/>
                </a:defRPr>
              </a:lvl3pPr>
              <a:lvl4pPr marL="1600200" indent="-228600" eaLnBrk="0" hangingPunct="0">
                <a:defRPr sz="2400">
                  <a:solidFill>
                    <a:schemeClr val="tx1"/>
                  </a:solidFill>
                  <a:latin typeface="Helvetica" charset="0"/>
                  <a:ea typeface="MS PGothic" charset="0"/>
                  <a:cs typeface="MS PGothic" charset="0"/>
                </a:defRPr>
              </a:lvl4pPr>
              <a:lvl5pPr marL="2057400" indent="-228600" eaLnBrk="0" hangingPunct="0">
                <a:defRPr sz="2400">
                  <a:solidFill>
                    <a:schemeClr val="tx1"/>
                  </a:solidFill>
                  <a:latin typeface="Helvetic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Helvetic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Helvetic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Helvetic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Helvetica" charset="0"/>
                  <a:ea typeface="MS PGothic" charset="0"/>
                  <a:cs typeface="MS PGothic" charset="0"/>
                </a:defRPr>
              </a:lvl9pPr>
            </a:lstStyle>
            <a:p>
              <a:pPr eaLnBrk="1" hangingPunct="1">
                <a:lnSpc>
                  <a:spcPct val="150000"/>
                </a:lnSpc>
              </a:pPr>
              <a:r>
                <a:rPr lang="en-US"/>
                <a:t>Boston</a:t>
              </a:r>
            </a:p>
          </p:txBody>
        </p:sp>
        <p:sp>
          <p:nvSpPr>
            <p:cNvPr id="89094" name="TextBox 15"/>
            <p:cNvSpPr txBox="1">
              <a:spLocks noChangeArrowheads="1"/>
            </p:cNvSpPr>
            <p:nvPr/>
          </p:nvSpPr>
          <p:spPr bwMode="auto">
            <a:xfrm>
              <a:off x="4874858" y="2696878"/>
              <a:ext cx="2276085" cy="6156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Helvetica" charset="0"/>
                  <a:ea typeface="MS PGothic" charset="0"/>
                  <a:cs typeface="MS PGothic" charset="0"/>
                </a:defRPr>
              </a:lvl1pPr>
              <a:lvl2pPr marL="742950" indent="-285750" eaLnBrk="0" hangingPunct="0">
                <a:defRPr sz="2400">
                  <a:solidFill>
                    <a:schemeClr val="tx1"/>
                  </a:solidFill>
                  <a:latin typeface="Helvetica" charset="0"/>
                  <a:ea typeface="MS PGothic" charset="0"/>
                  <a:cs typeface="MS PGothic" charset="0"/>
                </a:defRPr>
              </a:lvl2pPr>
              <a:lvl3pPr marL="1143000" indent="-228600" eaLnBrk="0" hangingPunct="0">
                <a:defRPr sz="2400">
                  <a:solidFill>
                    <a:schemeClr val="tx1"/>
                  </a:solidFill>
                  <a:latin typeface="Helvetica" charset="0"/>
                  <a:ea typeface="MS PGothic" charset="0"/>
                  <a:cs typeface="MS PGothic" charset="0"/>
                </a:defRPr>
              </a:lvl3pPr>
              <a:lvl4pPr marL="1600200" indent="-228600" eaLnBrk="0" hangingPunct="0">
                <a:defRPr sz="2400">
                  <a:solidFill>
                    <a:schemeClr val="tx1"/>
                  </a:solidFill>
                  <a:latin typeface="Helvetica" charset="0"/>
                  <a:ea typeface="MS PGothic" charset="0"/>
                  <a:cs typeface="MS PGothic" charset="0"/>
                </a:defRPr>
              </a:lvl4pPr>
              <a:lvl5pPr marL="2057400" indent="-228600" eaLnBrk="0" hangingPunct="0">
                <a:defRPr sz="2400">
                  <a:solidFill>
                    <a:schemeClr val="tx1"/>
                  </a:solidFill>
                  <a:latin typeface="Helvetic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Helvetic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Helvetic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Helvetic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Helvetica" charset="0"/>
                  <a:ea typeface="MS PGothic" charset="0"/>
                  <a:cs typeface="MS PGothic" charset="0"/>
                </a:defRPr>
              </a:lvl9pPr>
            </a:lstStyle>
            <a:p>
              <a:pPr eaLnBrk="1" hangingPunct="1">
                <a:lnSpc>
                  <a:spcPct val="150000"/>
                </a:lnSpc>
              </a:pPr>
              <a:r>
                <a:rPr lang="en-US"/>
                <a:t>Detroit</a:t>
              </a:r>
            </a:p>
          </p:txBody>
        </p:sp>
        <p:sp>
          <p:nvSpPr>
            <p:cNvPr id="89095" name="TextBox 17"/>
            <p:cNvSpPr txBox="1">
              <a:spLocks noChangeArrowheads="1"/>
            </p:cNvSpPr>
            <p:nvPr/>
          </p:nvSpPr>
          <p:spPr bwMode="auto">
            <a:xfrm>
              <a:off x="7052000" y="1027735"/>
              <a:ext cx="2276085" cy="6156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Helvetica" charset="0"/>
                  <a:ea typeface="MS PGothic" charset="0"/>
                  <a:cs typeface="MS PGothic" charset="0"/>
                </a:defRPr>
              </a:lvl1pPr>
              <a:lvl2pPr marL="742950" indent="-285750" eaLnBrk="0" hangingPunct="0">
                <a:defRPr sz="2400">
                  <a:solidFill>
                    <a:schemeClr val="tx1"/>
                  </a:solidFill>
                  <a:latin typeface="Helvetica" charset="0"/>
                  <a:ea typeface="MS PGothic" charset="0"/>
                  <a:cs typeface="MS PGothic" charset="0"/>
                </a:defRPr>
              </a:lvl2pPr>
              <a:lvl3pPr marL="1143000" indent="-228600" eaLnBrk="0" hangingPunct="0">
                <a:defRPr sz="2400">
                  <a:solidFill>
                    <a:schemeClr val="tx1"/>
                  </a:solidFill>
                  <a:latin typeface="Helvetica" charset="0"/>
                  <a:ea typeface="MS PGothic" charset="0"/>
                  <a:cs typeface="MS PGothic" charset="0"/>
                </a:defRPr>
              </a:lvl3pPr>
              <a:lvl4pPr marL="1600200" indent="-228600" eaLnBrk="0" hangingPunct="0">
                <a:defRPr sz="2400">
                  <a:solidFill>
                    <a:schemeClr val="tx1"/>
                  </a:solidFill>
                  <a:latin typeface="Helvetica" charset="0"/>
                  <a:ea typeface="MS PGothic" charset="0"/>
                  <a:cs typeface="MS PGothic" charset="0"/>
                </a:defRPr>
              </a:lvl4pPr>
              <a:lvl5pPr marL="2057400" indent="-228600" eaLnBrk="0" hangingPunct="0">
                <a:defRPr sz="2400">
                  <a:solidFill>
                    <a:schemeClr val="tx1"/>
                  </a:solidFill>
                  <a:latin typeface="Helvetic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Helvetic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Helvetic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Helvetic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Helvetica" charset="0"/>
                  <a:ea typeface="MS PGothic" charset="0"/>
                  <a:cs typeface="MS PGothic" charset="0"/>
                </a:defRPr>
              </a:lvl9pPr>
            </a:lstStyle>
            <a:p>
              <a:pPr eaLnBrk="1" hangingPunct="1">
                <a:lnSpc>
                  <a:spcPct val="150000"/>
                </a:lnSpc>
              </a:pPr>
              <a:r>
                <a:rPr lang="en-US"/>
                <a:t>Chicago</a:t>
              </a:r>
            </a:p>
          </p:txBody>
        </p:sp>
      </p:grpSp>
      <p:sp>
        <p:nvSpPr>
          <p:cNvPr id="14" name="TextBox 23"/>
          <p:cNvSpPr txBox="1">
            <a:spLocks noChangeArrowheads="1"/>
          </p:cNvSpPr>
          <p:nvPr/>
        </p:nvSpPr>
        <p:spPr bwMode="auto">
          <a:xfrm>
            <a:off x="-76200" y="4837510"/>
            <a:ext cx="9144000" cy="7155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Helvetica" charset="0"/>
                <a:ea typeface="MS PGothic" pitchFamily="34" charset="-128"/>
              </a:defRPr>
            </a:lvl1pPr>
            <a:lvl2pPr marL="742950" indent="-285750" eaLnBrk="0" hangingPunct="0">
              <a:defRPr sz="2400">
                <a:solidFill>
                  <a:schemeClr val="tx1"/>
                </a:solidFill>
                <a:latin typeface="Helvetica" charset="0"/>
                <a:ea typeface="MS PGothic" pitchFamily="34" charset="-128"/>
              </a:defRPr>
            </a:lvl2pPr>
            <a:lvl3pPr marL="1143000" indent="-228600" eaLnBrk="0" hangingPunct="0">
              <a:defRPr sz="2400">
                <a:solidFill>
                  <a:schemeClr val="tx1"/>
                </a:solidFill>
                <a:latin typeface="Helvetica" charset="0"/>
                <a:ea typeface="MS PGothic" pitchFamily="34" charset="-128"/>
              </a:defRPr>
            </a:lvl3pPr>
            <a:lvl4pPr marL="1600200" indent="-228600" eaLnBrk="0" hangingPunct="0">
              <a:defRPr sz="2400">
                <a:solidFill>
                  <a:schemeClr val="tx1"/>
                </a:solidFill>
                <a:latin typeface="Helvetica" charset="0"/>
                <a:ea typeface="MS PGothic" pitchFamily="34" charset="-128"/>
              </a:defRPr>
            </a:lvl4pPr>
            <a:lvl5pPr marL="2057400" indent="-228600" eaLnBrk="0" hangingPunct="0">
              <a:defRPr sz="2400">
                <a:solidFill>
                  <a:schemeClr val="tx1"/>
                </a:solidFill>
                <a:latin typeface="Helvetica" charset="0"/>
                <a:ea typeface="MS PGothic" pitchFamily="34" charset="-128"/>
              </a:defRPr>
            </a:lvl5pPr>
            <a:lvl6pPr marL="2514600" indent="-228600" eaLnBrk="0" fontAlgn="base" hangingPunct="0">
              <a:spcBef>
                <a:spcPct val="0"/>
              </a:spcBef>
              <a:spcAft>
                <a:spcPct val="0"/>
              </a:spcAft>
              <a:defRPr sz="2400">
                <a:solidFill>
                  <a:schemeClr val="tx1"/>
                </a:solidFill>
                <a:latin typeface="Helvetica" charset="0"/>
                <a:ea typeface="MS PGothic" pitchFamily="34" charset="-128"/>
              </a:defRPr>
            </a:lvl6pPr>
            <a:lvl7pPr marL="2971800" indent="-228600" eaLnBrk="0" fontAlgn="base" hangingPunct="0">
              <a:spcBef>
                <a:spcPct val="0"/>
              </a:spcBef>
              <a:spcAft>
                <a:spcPct val="0"/>
              </a:spcAft>
              <a:defRPr sz="2400">
                <a:solidFill>
                  <a:schemeClr val="tx1"/>
                </a:solidFill>
                <a:latin typeface="Helvetica" charset="0"/>
                <a:ea typeface="MS PGothic" pitchFamily="34" charset="-128"/>
              </a:defRPr>
            </a:lvl7pPr>
            <a:lvl8pPr marL="3429000" indent="-228600" eaLnBrk="0" fontAlgn="base" hangingPunct="0">
              <a:spcBef>
                <a:spcPct val="0"/>
              </a:spcBef>
              <a:spcAft>
                <a:spcPct val="0"/>
              </a:spcAft>
              <a:defRPr sz="2400">
                <a:solidFill>
                  <a:schemeClr val="tx1"/>
                </a:solidFill>
                <a:latin typeface="Helvetica" charset="0"/>
                <a:ea typeface="MS PGothic" pitchFamily="34" charset="-128"/>
              </a:defRPr>
            </a:lvl8pPr>
            <a:lvl9pPr marL="3886200" indent="-228600" eaLnBrk="0" fontAlgn="base" hangingPunct="0">
              <a:spcBef>
                <a:spcPct val="0"/>
              </a:spcBef>
              <a:spcAft>
                <a:spcPct val="0"/>
              </a:spcAft>
              <a:defRPr sz="2400">
                <a:solidFill>
                  <a:schemeClr val="tx1"/>
                </a:solidFill>
                <a:latin typeface="Helvetica" charset="0"/>
                <a:ea typeface="MS PGothic" pitchFamily="34" charset="-128"/>
              </a:defRPr>
            </a:lvl9pPr>
          </a:lstStyle>
          <a:p>
            <a:pPr algn="ctr" eaLnBrk="1" hangingPunct="1">
              <a:lnSpc>
                <a:spcPct val="150000"/>
              </a:lnSpc>
              <a:defRPr/>
            </a:pPr>
            <a:r>
              <a:rPr lang="en-US" sz="2700" dirty="0">
                <a:latin typeface="+mj-lt"/>
              </a:rPr>
              <a:t>Available at </a:t>
            </a:r>
            <a:r>
              <a:rPr lang="en-US" sz="2700" dirty="0" err="1">
                <a:latin typeface="+mj-lt"/>
              </a:rPr>
              <a:t>streetscore.media.mit.edu</a:t>
            </a:r>
            <a:endParaRPr lang="en-US" sz="2700" dirty="0">
              <a:latin typeface="+mj-lt"/>
            </a:endParaRPr>
          </a:p>
        </p:txBody>
      </p:sp>
    </p:spTree>
    <p:extLst>
      <p:ext uri="{BB962C8B-B14F-4D97-AF65-F5344CB8AC3E}">
        <p14:creationId xmlns:p14="http://schemas.microsoft.com/office/powerpoint/2010/main" val="487487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t>Neighborhoods with Higher “</a:t>
            </a:r>
            <a:r>
              <a:rPr lang="en-US" dirty="0" err="1"/>
              <a:t>Streetscores</a:t>
            </a:r>
            <a:r>
              <a:rPr lang="en-US" dirty="0"/>
              <a:t>” have higher prices</a:t>
            </a:r>
          </a:p>
        </p:txBody>
      </p:sp>
      <p:pic>
        <p:nvPicPr>
          <p:cNvPr id="8" name="Picture 7"/>
          <p:cNvPicPr>
            <a:picLocks noChangeAspect="1"/>
          </p:cNvPicPr>
          <p:nvPr/>
        </p:nvPicPr>
        <p:blipFill>
          <a:blip r:embed="rId2"/>
          <a:stretch>
            <a:fillRect/>
          </a:stretch>
        </p:blipFill>
        <p:spPr>
          <a:xfrm>
            <a:off x="0" y="1524000"/>
            <a:ext cx="9144000" cy="5334000"/>
          </a:xfrm>
          <a:prstGeom prst="rect">
            <a:avLst/>
          </a:prstGeom>
        </p:spPr>
      </p:pic>
    </p:spTree>
    <p:extLst>
      <p:ext uri="{BB962C8B-B14F-4D97-AF65-F5344CB8AC3E}">
        <p14:creationId xmlns:p14="http://schemas.microsoft.com/office/powerpoint/2010/main" val="3816370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752" y="1345935"/>
            <a:ext cx="9150752" cy="5143500"/>
          </a:xfrm>
          <a:prstGeom prst="rect">
            <a:avLst/>
          </a:prstGeom>
        </p:spPr>
      </p:pic>
      <p:sp>
        <p:nvSpPr>
          <p:cNvPr id="3" name="TextBox 2"/>
          <p:cNvSpPr txBox="1"/>
          <p:nvPr/>
        </p:nvSpPr>
        <p:spPr>
          <a:xfrm>
            <a:off x="152400" y="6525124"/>
            <a:ext cx="2895600" cy="300081"/>
          </a:xfrm>
          <a:prstGeom prst="rect">
            <a:avLst/>
          </a:prstGeom>
          <a:noFill/>
        </p:spPr>
        <p:txBody>
          <a:bodyPr wrap="square" rtlCol="0">
            <a:spAutoFit/>
          </a:bodyPr>
          <a:lstStyle/>
          <a:p>
            <a:r>
              <a:rPr lang="en-US" sz="1350" dirty="0" err="1"/>
              <a:t>Hipsman</a:t>
            </a:r>
            <a:r>
              <a:rPr lang="en-US" sz="1350" dirty="0"/>
              <a:t> (2015) Using Zillow Sub-city</a:t>
            </a:r>
          </a:p>
        </p:txBody>
      </p:sp>
      <p:sp>
        <p:nvSpPr>
          <p:cNvPr id="4" name="Title 3"/>
          <p:cNvSpPr>
            <a:spLocks noGrp="1"/>
          </p:cNvSpPr>
          <p:nvPr>
            <p:ph type="title"/>
          </p:nvPr>
        </p:nvSpPr>
        <p:spPr/>
        <p:txBody>
          <a:bodyPr>
            <a:normAutofit/>
          </a:bodyPr>
          <a:lstStyle/>
          <a:p>
            <a:r>
              <a:rPr lang="en-US" dirty="0"/>
              <a:t>The Great Pro-City Price Tilt (U.S.)</a:t>
            </a:r>
          </a:p>
        </p:txBody>
      </p:sp>
    </p:spTree>
    <p:extLst>
      <p:ext uri="{BB962C8B-B14F-4D97-AF65-F5344CB8AC3E}">
        <p14:creationId xmlns:p14="http://schemas.microsoft.com/office/powerpoint/2010/main" val="37593121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Predicting Neighborhood Change</a:t>
            </a:r>
          </a:p>
        </p:txBody>
      </p:sp>
      <p:grpSp>
        <p:nvGrpSpPr>
          <p:cNvPr id="5" name="Group 2"/>
          <p:cNvGrpSpPr>
            <a:grpSpLocks/>
          </p:cNvGrpSpPr>
          <p:nvPr/>
        </p:nvGrpSpPr>
        <p:grpSpPr bwMode="auto">
          <a:xfrm>
            <a:off x="0" y="1371600"/>
            <a:ext cx="9144000" cy="5486400"/>
            <a:chOff x="136526" y="1752600"/>
            <a:chExt cx="5783036" cy="3219450"/>
          </a:xfrm>
        </p:grpSpPr>
        <p:pic>
          <p:nvPicPr>
            <p:cNvPr id="6" name="Picture 3" descr="main.pdf - Adobe Reader"/>
            <p:cNvPicPr>
              <a:picLocks noChangeAspect="1"/>
            </p:cNvPicPr>
            <p:nvPr/>
          </p:nvPicPr>
          <p:blipFill>
            <a:blip r:embed="rId2">
              <a:extLst>
                <a:ext uri="{28A0092B-C50C-407E-A947-70E740481C1C}">
                  <a14:useLocalDpi xmlns:a14="http://schemas.microsoft.com/office/drawing/2010/main" val="0"/>
                </a:ext>
              </a:extLst>
            </a:blip>
            <a:srcRect l="5624" t="15102" r="64687" b="33597"/>
            <a:stretch>
              <a:fillRect/>
            </a:stretch>
          </p:blipFill>
          <p:spPr bwMode="auto">
            <a:xfrm>
              <a:off x="136526" y="1752600"/>
              <a:ext cx="2867932" cy="27032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3" descr="main.pdf - Adobe Reader"/>
            <p:cNvPicPr>
              <a:picLocks noChangeAspect="1"/>
            </p:cNvPicPr>
            <p:nvPr/>
          </p:nvPicPr>
          <p:blipFill>
            <a:blip r:embed="rId2">
              <a:extLst>
                <a:ext uri="{28A0092B-C50C-407E-A947-70E740481C1C}">
                  <a14:useLocalDpi xmlns:a14="http://schemas.microsoft.com/office/drawing/2010/main" val="0"/>
                </a:ext>
              </a:extLst>
            </a:blip>
            <a:srcRect l="67116" t="15102" r="2707" b="23802"/>
            <a:stretch>
              <a:fillRect/>
            </a:stretch>
          </p:blipFill>
          <p:spPr bwMode="auto">
            <a:xfrm>
              <a:off x="3004458" y="1752600"/>
              <a:ext cx="2915104" cy="3219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3297225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Slow Spread of Success</a:t>
            </a:r>
          </a:p>
        </p:txBody>
      </p:sp>
      <p:pic>
        <p:nvPicPr>
          <p:cNvPr id="3" name="Picture 3" descr="main.pdf - Adobe Reader"/>
          <p:cNvPicPr>
            <a:picLocks noChangeAspect="1"/>
          </p:cNvPicPr>
          <p:nvPr/>
        </p:nvPicPr>
        <p:blipFill>
          <a:blip r:embed="rId2">
            <a:extLst>
              <a:ext uri="{28A0092B-C50C-407E-A947-70E740481C1C}">
                <a14:useLocalDpi xmlns:a14="http://schemas.microsoft.com/office/drawing/2010/main" val="0"/>
              </a:ext>
            </a:extLst>
          </a:blip>
          <a:srcRect l="14091" t="22917" r="12273" b="22432"/>
          <a:stretch>
            <a:fillRect/>
          </a:stretch>
        </p:blipFill>
        <p:spPr bwMode="auto">
          <a:xfrm>
            <a:off x="131233" y="1371600"/>
            <a:ext cx="8978900" cy="54497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2107114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bwMode="auto">
          <a:xfrm>
            <a:off x="311150" y="136525"/>
            <a:ext cx="8831263" cy="7635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1440" tIns="91440" rIns="91440" bIns="91440" numCol="1" anchor="t" anchorCtr="0" compatLnSpc="1">
            <a:prstTxWarp prst="textNoShape">
              <a:avLst/>
            </a:prstTxWarp>
            <a:normAutofit fontScale="90000"/>
          </a:bodyPr>
          <a:lstStyle/>
          <a:p>
            <a:pPr>
              <a:lnSpc>
                <a:spcPct val="12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lang="en-US" sz="3200"/>
              <a:t>Ongoing Work: Boston Property Prices Dataset</a:t>
            </a:r>
            <a:r>
              <a:rPr lang="en-US" sz="2800"/>
              <a:t/>
            </a:r>
            <a:br>
              <a:rPr lang="en-US" sz="2800"/>
            </a:br>
            <a:r>
              <a:rPr lang="en-US" sz="2400"/>
              <a:t>Glaeser, Kincaid, Naik</a:t>
            </a:r>
          </a:p>
        </p:txBody>
      </p:sp>
      <p:sp>
        <p:nvSpPr>
          <p:cNvPr id="16386" name="Rectangle 2"/>
          <p:cNvSpPr>
            <a:spLocks noGrp="1" noChangeArrowheads="1"/>
          </p:cNvSpPr>
          <p:nvPr>
            <p:ph type="body" idx="4294967295"/>
          </p:nvPr>
        </p:nvSpPr>
        <p:spPr>
          <a:xfrm>
            <a:off x="311150" y="1536700"/>
            <a:ext cx="8520113" cy="4554538"/>
          </a:xfrm>
          <a:ln/>
        </p:spPr>
        <p:txBody>
          <a:bodyPr>
            <a:normAutofit lnSpcReduction="10000"/>
          </a:bodyPr>
          <a:lstStyle/>
          <a:p>
            <a:pPr marL="457200" indent="-366713">
              <a:lnSpc>
                <a:spcPct val="100000"/>
              </a:lnSpc>
              <a:spcBef>
                <a:spcPct val="0"/>
              </a:spcBef>
              <a:spcAft>
                <a:spcPts val="16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sz="2800" dirty="0"/>
              <a:t>47918 Single Family Homes, 25723 condominiums from Greater Boston area.</a:t>
            </a:r>
          </a:p>
          <a:p>
            <a:pPr marL="457200" indent="-366713">
              <a:lnSpc>
                <a:spcPct val="100000"/>
              </a:lnSpc>
              <a:spcBef>
                <a:spcPct val="0"/>
              </a:spcBef>
              <a:spcAft>
                <a:spcPts val="16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sz="2800" dirty="0"/>
              <a:t>Sold between 1986-2016</a:t>
            </a:r>
          </a:p>
          <a:p>
            <a:pPr marL="457200" indent="-366713">
              <a:lnSpc>
                <a:spcPct val="100000"/>
              </a:lnSpc>
              <a:spcBef>
                <a:spcPct val="0"/>
              </a:spcBef>
              <a:spcAft>
                <a:spcPts val="16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sz="2800" dirty="0"/>
              <a:t>Includes data on both physical characteristics, and subjective measures of quality from city assessor’s office.</a:t>
            </a:r>
          </a:p>
          <a:p>
            <a:pPr marL="457200" indent="-366713">
              <a:lnSpc>
                <a:spcPct val="100000"/>
              </a:lnSpc>
              <a:spcBef>
                <a:spcPct val="0"/>
              </a:spcBef>
              <a:spcAft>
                <a:spcPts val="16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sz="2800" dirty="0"/>
              <a:t>Includes “Streetscore” measures for all properties, evaluated from images captured between 2009 and 2014. </a:t>
            </a:r>
          </a:p>
          <a:p>
            <a:pPr marL="457200" indent="-366713">
              <a:lnSpc>
                <a:spcPct val="100000"/>
              </a:lnSpc>
              <a:spcBef>
                <a:spcPct val="0"/>
              </a:spcBef>
              <a:spcAft>
                <a:spcPts val="16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endParaRPr lang="en-US" sz="2800" dirty="0"/>
          </a:p>
        </p:txBody>
      </p:sp>
    </p:spTree>
    <p:extLst>
      <p:ext uri="{BB962C8B-B14F-4D97-AF65-F5344CB8AC3E}">
        <p14:creationId xmlns:p14="http://schemas.microsoft.com/office/powerpoint/2010/main" val="92629585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Assessors vs. </a:t>
            </a:r>
            <a:r>
              <a:rPr lang="en-US" dirty="0" err="1"/>
              <a:t>Streetview</a:t>
            </a:r>
            <a:r>
              <a:rPr lang="en-US" dirty="0"/>
              <a:t> Images</a:t>
            </a:r>
          </a:p>
        </p:txBody>
      </p:sp>
      <p:graphicFrame>
        <p:nvGraphicFramePr>
          <p:cNvPr id="3" name="Table 2"/>
          <p:cNvGraphicFramePr>
            <a:graphicFrameLocks noGrp="1"/>
          </p:cNvGraphicFramePr>
          <p:nvPr>
            <p:extLst>
              <p:ext uri="{D42A27DB-BD31-4B8C-83A1-F6EECF244321}">
                <p14:modId xmlns:p14="http://schemas.microsoft.com/office/powerpoint/2010/main" val="4161153123"/>
              </p:ext>
            </p:extLst>
          </p:nvPr>
        </p:nvGraphicFramePr>
        <p:xfrm>
          <a:off x="304800" y="1397000"/>
          <a:ext cx="8229600" cy="537464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xmlns="" val="20000"/>
                    </a:ext>
                  </a:extLst>
                </a:gridCol>
                <a:gridCol w="4114800">
                  <a:extLst>
                    <a:ext uri="{9D8B030D-6E8A-4147-A177-3AD203B41FA5}">
                      <a16:colId xmlns:a16="http://schemas.microsoft.com/office/drawing/2014/main" xmlns="" val="20001"/>
                    </a:ext>
                  </a:extLst>
                </a:gridCol>
              </a:tblGrid>
              <a:tr h="1046480">
                <a:tc>
                  <a:txBody>
                    <a:bodyPr/>
                    <a:lstStyle/>
                    <a:p>
                      <a:r>
                        <a:rPr lang="en-US" sz="3600" dirty="0"/>
                        <a:t>Control</a:t>
                      </a:r>
                      <a:r>
                        <a:rPr lang="en-US" sz="3600" baseline="0" dirty="0"/>
                        <a:t> Variables</a:t>
                      </a:r>
                      <a:endParaRPr lang="en-US" sz="3600" dirty="0"/>
                    </a:p>
                  </a:txBody>
                  <a:tcPr/>
                </a:tc>
                <a:tc>
                  <a:txBody>
                    <a:bodyPr/>
                    <a:lstStyle/>
                    <a:p>
                      <a:r>
                        <a:rPr lang="en-US" sz="3600" dirty="0"/>
                        <a:t>Goodness of Fit</a:t>
                      </a:r>
                    </a:p>
                    <a:p>
                      <a:r>
                        <a:rPr lang="en-US" sz="3600" dirty="0"/>
                        <a:t>(R-Squared)</a:t>
                      </a:r>
                    </a:p>
                  </a:txBody>
                  <a:tcPr/>
                </a:tc>
                <a:extLst>
                  <a:ext uri="{0D108BD9-81ED-4DB2-BD59-A6C34878D82A}">
                    <a16:rowId xmlns:a16="http://schemas.microsoft.com/office/drawing/2014/main" xmlns="" val="10000"/>
                  </a:ext>
                </a:extLst>
              </a:tr>
              <a:tr h="1046480">
                <a:tc>
                  <a:txBody>
                    <a:bodyPr/>
                    <a:lstStyle/>
                    <a:p>
                      <a:r>
                        <a:rPr lang="en-US" sz="2800" dirty="0"/>
                        <a:t>BASIC</a:t>
                      </a:r>
                      <a:r>
                        <a:rPr lang="en-US" sz="2800" baseline="0" dirty="0"/>
                        <a:t> CONTROLS (e.g. number of rooms)</a:t>
                      </a:r>
                      <a:endParaRPr lang="en-US" sz="2800" dirty="0"/>
                    </a:p>
                  </a:txBody>
                  <a:tcPr/>
                </a:tc>
                <a:tc>
                  <a:txBody>
                    <a:bodyPr/>
                    <a:lstStyle/>
                    <a:p>
                      <a:r>
                        <a:rPr lang="en-US" sz="2800" dirty="0"/>
                        <a:t>17.3%</a:t>
                      </a:r>
                    </a:p>
                  </a:txBody>
                  <a:tcPr/>
                </a:tc>
                <a:extLst>
                  <a:ext uri="{0D108BD9-81ED-4DB2-BD59-A6C34878D82A}">
                    <a16:rowId xmlns:a16="http://schemas.microsoft.com/office/drawing/2014/main" xmlns="" val="10001"/>
                  </a:ext>
                </a:extLst>
              </a:tr>
              <a:tr h="10464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a:t>BASIC</a:t>
                      </a:r>
                      <a:r>
                        <a:rPr lang="en-US" sz="2800" baseline="0" dirty="0"/>
                        <a:t> CONTROLS PLUS ASSESSOR</a:t>
                      </a:r>
                      <a:endParaRPr lang="en-US" sz="2800" dirty="0"/>
                    </a:p>
                  </a:txBody>
                  <a:tcPr/>
                </a:tc>
                <a:tc>
                  <a:txBody>
                    <a:bodyPr/>
                    <a:lstStyle/>
                    <a:p>
                      <a:r>
                        <a:rPr lang="en-US" sz="2800" dirty="0"/>
                        <a:t>26.5%</a:t>
                      </a:r>
                    </a:p>
                  </a:txBody>
                  <a:tcPr/>
                </a:tc>
                <a:extLst>
                  <a:ext uri="{0D108BD9-81ED-4DB2-BD59-A6C34878D82A}">
                    <a16:rowId xmlns:a16="http://schemas.microsoft.com/office/drawing/2014/main" xmlns="" val="10002"/>
                  </a:ext>
                </a:extLst>
              </a:tr>
              <a:tr h="1046480">
                <a:tc>
                  <a:txBody>
                    <a:bodyPr/>
                    <a:lstStyle/>
                    <a:p>
                      <a:r>
                        <a:rPr lang="en-US" sz="2800" dirty="0"/>
                        <a:t>BASIC CONTROLS PLUS STREETVIEW</a:t>
                      </a:r>
                    </a:p>
                  </a:txBody>
                  <a:tcPr/>
                </a:tc>
                <a:tc>
                  <a:txBody>
                    <a:bodyPr/>
                    <a:lstStyle/>
                    <a:p>
                      <a:r>
                        <a:rPr lang="en-US" sz="2800" dirty="0"/>
                        <a:t>25.1%</a:t>
                      </a:r>
                    </a:p>
                  </a:txBody>
                  <a:tcPr/>
                </a:tc>
                <a:extLst>
                  <a:ext uri="{0D108BD9-81ED-4DB2-BD59-A6C34878D82A}">
                    <a16:rowId xmlns:a16="http://schemas.microsoft.com/office/drawing/2014/main" xmlns="" val="10003"/>
                  </a:ext>
                </a:extLst>
              </a:tr>
              <a:tr h="1046480">
                <a:tc>
                  <a:txBody>
                    <a:bodyPr/>
                    <a:lstStyle/>
                    <a:p>
                      <a:r>
                        <a:rPr lang="en-US" sz="2800" dirty="0"/>
                        <a:t>BASIC</a:t>
                      </a:r>
                      <a:r>
                        <a:rPr lang="en-US" sz="2800" baseline="0" dirty="0"/>
                        <a:t> CONTROLS PLUS ASSESSOR + STREETVIEW</a:t>
                      </a:r>
                      <a:endParaRPr lang="en-US" sz="2800" dirty="0"/>
                    </a:p>
                  </a:txBody>
                  <a:tcPr/>
                </a:tc>
                <a:tc>
                  <a:txBody>
                    <a:bodyPr/>
                    <a:lstStyle/>
                    <a:p>
                      <a:r>
                        <a:rPr lang="en-US" sz="2800"/>
                        <a:t>30.9%</a:t>
                      </a:r>
                      <a:endParaRPr lang="en-US" sz="2800" dirty="0"/>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4026742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Visual Imagery Can Assess Old Standing Questions about housing?</a:t>
            </a:r>
          </a:p>
        </p:txBody>
      </p:sp>
      <p:sp>
        <p:nvSpPr>
          <p:cNvPr id="3" name="Content Placeholder 2"/>
          <p:cNvSpPr>
            <a:spLocks noGrp="1"/>
          </p:cNvSpPr>
          <p:nvPr>
            <p:ph idx="1"/>
          </p:nvPr>
        </p:nvSpPr>
        <p:spPr/>
        <p:txBody>
          <a:bodyPr>
            <a:normAutofit fontScale="77500" lnSpcReduction="20000"/>
          </a:bodyPr>
          <a:lstStyle/>
          <a:p>
            <a:r>
              <a:rPr lang="en-US" dirty="0"/>
              <a:t>How much visual value comes from </a:t>
            </a:r>
            <a:r>
              <a:rPr lang="en-US" dirty="0" err="1"/>
              <a:t>remodelling</a:t>
            </a:r>
            <a:r>
              <a:rPr lang="en-US" dirty="0"/>
              <a:t> (</a:t>
            </a:r>
            <a:r>
              <a:rPr lang="en-US" dirty="0" err="1"/>
              <a:t>asnwer</a:t>
            </a:r>
            <a:r>
              <a:rPr lang="en-US" dirty="0"/>
              <a:t> in Boston: 23,500 for single families).  </a:t>
            </a:r>
          </a:p>
          <a:p>
            <a:endParaRPr lang="en-US" dirty="0"/>
          </a:p>
          <a:p>
            <a:r>
              <a:rPr lang="en-US" dirty="0"/>
              <a:t>Do owners take better care of their homes than renters?</a:t>
            </a:r>
          </a:p>
          <a:p>
            <a:endParaRPr lang="en-US" dirty="0"/>
          </a:p>
          <a:p>
            <a:r>
              <a:rPr lang="en-US" dirty="0"/>
              <a:t>Does foreclosure lead to a deterioration in the physical stock of housing?</a:t>
            </a:r>
          </a:p>
          <a:p>
            <a:endParaRPr lang="en-US" dirty="0"/>
          </a:p>
          <a:p>
            <a:r>
              <a:rPr lang="en-US" dirty="0"/>
              <a:t>Are the resold houses that make up the Case-Shiller index better maintained – which could cause the index to be biased upwards?</a:t>
            </a:r>
          </a:p>
        </p:txBody>
      </p:sp>
    </p:spTree>
    <p:extLst>
      <p:ext uri="{BB962C8B-B14F-4D97-AF65-F5344CB8AC3E}">
        <p14:creationId xmlns:p14="http://schemas.microsoft.com/office/powerpoint/2010/main" val="16678262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a:t>
            </a:r>
          </a:p>
        </p:txBody>
      </p:sp>
      <p:sp>
        <p:nvSpPr>
          <p:cNvPr id="3" name="Content Placeholder 2"/>
          <p:cNvSpPr>
            <a:spLocks noGrp="1"/>
          </p:cNvSpPr>
          <p:nvPr>
            <p:ph idx="1"/>
          </p:nvPr>
        </p:nvSpPr>
        <p:spPr/>
        <p:txBody>
          <a:bodyPr>
            <a:normAutofit fontScale="92500" lnSpcReduction="10000"/>
          </a:bodyPr>
          <a:lstStyle/>
          <a:p>
            <a:r>
              <a:rPr lang="en-US" dirty="0"/>
              <a:t>We compare the visual images of Boston homes in 2007 and 2014 – comparing foreclosed and not-foreclosed homes.  </a:t>
            </a:r>
          </a:p>
          <a:p>
            <a:r>
              <a:rPr lang="en-US" dirty="0"/>
              <a:t>We use propensity score matching to match the foreclosed homes with similar homes in 2007.</a:t>
            </a:r>
          </a:p>
          <a:p>
            <a:r>
              <a:rPr lang="en-US" dirty="0"/>
              <a:t>We find that the foreclosed homes in Boston lose $11,600 worth of value relative to the control sample.   </a:t>
            </a:r>
          </a:p>
          <a:p>
            <a:r>
              <a:rPr lang="en-US" dirty="0"/>
              <a:t>Effect is larger ($13,000) if we exclude homes that have been remodeled.  </a:t>
            </a:r>
          </a:p>
        </p:txBody>
      </p:sp>
    </p:spTree>
    <p:extLst>
      <p:ext uri="{BB962C8B-B14F-4D97-AF65-F5344CB8AC3E}">
        <p14:creationId xmlns:p14="http://schemas.microsoft.com/office/powerpoint/2010/main" val="7898651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Autonomous Vehicles and Cities</a:t>
            </a:r>
          </a:p>
        </p:txBody>
      </p:sp>
      <p:pic>
        <p:nvPicPr>
          <p:cNvPr id="4" name="Picture 2"/>
          <p:cNvPicPr>
            <a:picLocks noChangeAspect="1" noChangeArrowheads="1"/>
          </p:cNvPicPr>
          <p:nvPr/>
        </p:nvPicPr>
        <p:blipFill>
          <a:blip r:embed="rId2" cstate="print"/>
          <a:srcRect/>
          <a:stretch>
            <a:fillRect/>
          </a:stretch>
        </p:blipFill>
        <p:spPr bwMode="auto">
          <a:xfrm>
            <a:off x="0" y="1447800"/>
            <a:ext cx="9144000" cy="5410200"/>
          </a:xfrm>
          <a:prstGeom prst="rect">
            <a:avLst/>
          </a:prstGeom>
          <a:noFill/>
          <a:ln w="9525">
            <a:noFill/>
            <a:miter lim="800000"/>
            <a:headEnd/>
            <a:tailEnd/>
          </a:ln>
        </p:spPr>
      </p:pic>
    </p:spTree>
    <p:extLst>
      <p:ext uri="{BB962C8B-B14F-4D97-AF65-F5344CB8AC3E}">
        <p14:creationId xmlns:p14="http://schemas.microsoft.com/office/powerpoint/2010/main" val="18515951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File:Henry David Thoreau 2.jpg">
            <a:hlinkClick r:id="rId3"/>
          </p:cNvPr>
          <p:cNvPicPr>
            <a:picLocks noChangeAspect="1" noChangeArrowheads="1"/>
          </p:cNvPicPr>
          <p:nvPr/>
        </p:nvPicPr>
        <p:blipFill>
          <a:blip r:embed="rId4" cstate="print"/>
          <a:srcRect/>
          <a:stretch>
            <a:fillRect/>
          </a:stretch>
        </p:blipFill>
        <p:spPr bwMode="auto">
          <a:xfrm>
            <a:off x="0" y="0"/>
            <a:ext cx="4419600" cy="6858000"/>
          </a:xfrm>
          <a:prstGeom prst="rect">
            <a:avLst/>
          </a:prstGeom>
          <a:noFill/>
        </p:spPr>
      </p:pic>
      <p:pic>
        <p:nvPicPr>
          <p:cNvPr id="75780" name="Picture 4" descr="http://upload.wikimedia.org/wikipedia/commons/0/08/Walden_Pond_010.jpg"/>
          <p:cNvPicPr>
            <a:picLocks noChangeAspect="1" noChangeArrowheads="1"/>
          </p:cNvPicPr>
          <p:nvPr/>
        </p:nvPicPr>
        <p:blipFill>
          <a:blip r:embed="rId5" cstate="print"/>
          <a:srcRect/>
          <a:stretch>
            <a:fillRect/>
          </a:stretch>
        </p:blipFill>
        <p:spPr bwMode="auto">
          <a:xfrm>
            <a:off x="4419600" y="0"/>
            <a:ext cx="4724400" cy="6400800"/>
          </a:xfrm>
          <a:prstGeom prst="rect">
            <a:avLst/>
          </a:prstGeom>
          <a:noFill/>
        </p:spPr>
      </p:pic>
      <p:sp>
        <p:nvSpPr>
          <p:cNvPr id="6" name="TextBox 5"/>
          <p:cNvSpPr txBox="1"/>
          <p:nvPr/>
        </p:nvSpPr>
        <p:spPr>
          <a:xfrm>
            <a:off x="5334000" y="6488668"/>
            <a:ext cx="2506455" cy="369332"/>
          </a:xfrm>
          <a:prstGeom prst="rect">
            <a:avLst/>
          </a:prstGeom>
          <a:noFill/>
        </p:spPr>
        <p:txBody>
          <a:bodyPr wrap="none" rtlCol="0">
            <a:spAutoFit/>
          </a:bodyPr>
          <a:lstStyle/>
          <a:p>
            <a:r>
              <a:rPr lang="en-US" dirty="0"/>
              <a:t>Image by </a:t>
            </a:r>
            <a:r>
              <a:rPr lang="en-US" dirty="0" err="1"/>
              <a:t>QuarterCircleS</a:t>
            </a:r>
            <a:endParaRPr lang="en-US" dirty="0"/>
          </a:p>
        </p:txBody>
      </p:sp>
    </p:spTree>
    <p:extLst>
      <p:ext uri="{BB962C8B-B14F-4D97-AF65-F5344CB8AC3E}">
        <p14:creationId xmlns:p14="http://schemas.microsoft.com/office/powerpoint/2010/main" val="975072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2413614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nvPr>
        </p:nvGraphicFramePr>
        <p:xfrm>
          <a:off x="152400" y="152400"/>
          <a:ext cx="8839200" cy="6477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88199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4000945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p:cNvPicPr>
            <a:picLocks noChangeAspect="1" noChangeArrowheads="1"/>
          </p:cNvPicPr>
          <p:nvPr/>
        </p:nvPicPr>
        <p:blipFill>
          <a:blip r:embed="rId2" cstate="print"/>
          <a:srcRect/>
          <a:stretch>
            <a:fillRect/>
          </a:stretch>
        </p:blipFill>
        <p:spPr bwMode="auto">
          <a:xfrm>
            <a:off x="0" y="0"/>
            <a:ext cx="9144000" cy="6781801"/>
          </a:xfrm>
          <a:prstGeom prst="rect">
            <a:avLst/>
          </a:prstGeom>
          <a:noFill/>
          <a:ln w="9525">
            <a:noFill/>
            <a:miter lim="800000"/>
            <a:headEnd/>
            <a:tailEnd/>
          </a:ln>
        </p:spPr>
      </p:pic>
    </p:spTree>
    <p:extLst>
      <p:ext uri="{BB962C8B-B14F-4D97-AF65-F5344CB8AC3E}">
        <p14:creationId xmlns:p14="http://schemas.microsoft.com/office/powerpoint/2010/main" val="3891927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Tree>
    <p:extLst>
      <p:ext uri="{BB962C8B-B14F-4D97-AF65-F5344CB8AC3E}">
        <p14:creationId xmlns:p14="http://schemas.microsoft.com/office/powerpoint/2010/main" val="249602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181600" y="6553200"/>
            <a:ext cx="1699183" cy="369332"/>
          </a:xfrm>
          <a:prstGeom prst="rect">
            <a:avLst/>
          </a:prstGeom>
          <a:noFill/>
        </p:spPr>
        <p:txBody>
          <a:bodyPr wrap="none" rtlCol="0">
            <a:spAutoFit/>
          </a:bodyPr>
          <a:lstStyle/>
          <a:p>
            <a:r>
              <a:rPr lang="en-US" dirty="0"/>
              <a:t>Photo by </a:t>
            </a:r>
            <a:r>
              <a:rPr lang="en-US" dirty="0" err="1"/>
              <a:t>Postdil</a:t>
            </a:r>
            <a:endParaRPr lang="en-US" dirty="0"/>
          </a:p>
        </p:txBody>
      </p:sp>
      <p:sp>
        <p:nvSpPr>
          <p:cNvPr id="7" name="TextBox 6"/>
          <p:cNvSpPr txBox="1"/>
          <p:nvPr/>
        </p:nvSpPr>
        <p:spPr>
          <a:xfrm>
            <a:off x="762000" y="6400800"/>
            <a:ext cx="1828800" cy="369332"/>
          </a:xfrm>
          <a:prstGeom prst="rect">
            <a:avLst/>
          </a:prstGeom>
          <a:noFill/>
        </p:spPr>
        <p:txBody>
          <a:bodyPr wrap="square" rtlCol="0">
            <a:spAutoFit/>
          </a:bodyPr>
          <a:lstStyle/>
          <a:p>
            <a:r>
              <a:rPr lang="en-US" dirty="0"/>
              <a:t>Alfred </a:t>
            </a:r>
            <a:r>
              <a:rPr lang="en-US" dirty="0" err="1"/>
              <a:t>Peet</a:t>
            </a:r>
            <a:endParaRPr lang="en-US" dirty="0"/>
          </a:p>
        </p:txBody>
      </p:sp>
      <p:pic>
        <p:nvPicPr>
          <p:cNvPr id="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1220294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45492</TotalTime>
  <Words>708</Words>
  <Application>Microsoft Macintosh PowerPoint</Application>
  <PresentationFormat>On-screen Show (4:3)</PresentationFormat>
  <Paragraphs>91</Paragraphs>
  <Slides>38</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Calibri</vt:lpstr>
      <vt:lpstr>Gill Sans</vt:lpstr>
      <vt:lpstr>Helvetica</vt:lpstr>
      <vt:lpstr>MS PGothic</vt:lpstr>
      <vt:lpstr>ＭＳ Ｐゴシック</vt:lpstr>
      <vt:lpstr>ヒラギノ角ゴ ProN W3</vt:lpstr>
      <vt:lpstr>Arial</vt:lpstr>
      <vt:lpstr>Office Theme</vt:lpstr>
      <vt:lpstr>PowerPoint Presentation</vt:lpstr>
      <vt:lpstr>PowerPoint Presentation</vt:lpstr>
      <vt:lpstr>The Great Pro-City Price Tilt (U.S.)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Density and Income in Manhattan</vt:lpstr>
      <vt:lpstr>PowerPoint Presentation</vt:lpstr>
      <vt:lpstr>PowerPoint Presentation</vt:lpstr>
      <vt:lpstr>PowerPoint Presentation</vt:lpstr>
      <vt:lpstr>Agonies of Success: Inequality</vt:lpstr>
      <vt:lpstr>PowerPoint Presentation</vt:lpstr>
      <vt:lpstr>PowerPoint Presentation</vt:lpstr>
      <vt:lpstr>PowerPoint Presentation</vt:lpstr>
      <vt:lpstr>Saiz, Geography and Regulations</vt:lpstr>
      <vt:lpstr>Technology and the City</vt:lpstr>
      <vt:lpstr>The Sharing Economy: Zipcar</vt:lpstr>
      <vt:lpstr>PowerPoint Presentation</vt:lpstr>
      <vt:lpstr>Gains for Boston from Yelp-based Inspection Algorithms</vt:lpstr>
      <vt:lpstr>PowerPoint Presentation</vt:lpstr>
      <vt:lpstr>PowerPoint Presentation</vt:lpstr>
      <vt:lpstr>PowerPoint Presentation</vt:lpstr>
      <vt:lpstr>PowerPoint Presentation</vt:lpstr>
      <vt:lpstr>PowerPoint Presentation</vt:lpstr>
      <vt:lpstr>Neighborhoods with Higher “Streetscores” have higher prices</vt:lpstr>
      <vt:lpstr>Predicting Neighborhood Change</vt:lpstr>
      <vt:lpstr>The Slow Spread of Success</vt:lpstr>
      <vt:lpstr>Ongoing Work: Boston Property Prices Dataset Glaeser, Kincaid, Naik</vt:lpstr>
      <vt:lpstr>Assessors vs. Streetview Images</vt:lpstr>
      <vt:lpstr>Visual Imagery Can Assess Old Standing Questions about housing?</vt:lpstr>
      <vt:lpstr>Results</vt:lpstr>
      <vt:lpstr>Autonomous Vehicles and Cities</vt:lpstr>
      <vt:lpstr>PowerPoint Presentation</vt:lpstr>
      <vt:lpstr>PowerPoint Presentation</vt:lpstr>
    </vt:vector>
  </TitlesOfParts>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eglaese</dc:creator>
  <cp:lastModifiedBy>Glaeser, Edward</cp:lastModifiedBy>
  <cp:revision>214</cp:revision>
  <dcterms:created xsi:type="dcterms:W3CDTF">2010-12-07T02:04:15Z</dcterms:created>
  <dcterms:modified xsi:type="dcterms:W3CDTF">2017-09-21T17:35:28Z</dcterms:modified>
</cp:coreProperties>
</file>